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sldIdLst>
    <p:sldId id="258" r:id="rId12"/>
    <p:sldId id="259" r:id="rId13"/>
    <p:sldId id="260" r:id="rId14"/>
    <p:sldId id="262" r:id="rId15"/>
    <p:sldId id="268" r:id="rId16"/>
    <p:sldId id="269" r:id="rId17"/>
    <p:sldId id="274" r:id="rId18"/>
    <p:sldId id="272" r:id="rId19"/>
    <p:sldId id="271" r:id="rId20"/>
    <p:sldId id="270" r:id="rId21"/>
    <p:sldId id="273" r:id="rId22"/>
    <p:sldId id="266" r:id="rId23"/>
    <p:sldId id="267" r:id="rId24"/>
  </p:sldIdLst>
  <p:sldSz cx="12193588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EB5907-A31F-4C73-9798-174E2177572F}" v="25" dt="2023-11-03T13:38:28.036"/>
    <p1510:client id="{D805A448-746B-4F23-9D44-50FCFD6351E3}" v="240" dt="2023-11-18T09:49:08.624"/>
    <p1510:client id="{EF341E29-C432-4E6E-9ED6-89FFC6ED707D}" v="1237" dt="2023-11-03T13:34:24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 Ortiz Gómez" userId="0823a241a60641e3" providerId="Windows Live" clId="Web-{D805A448-746B-4F23-9D44-50FCFD6351E3}"/>
    <pc:docChg chg="addSld delSld modSld sldOrd">
      <pc:chgData name="Sergi Ortiz Gómez" userId="0823a241a60641e3" providerId="Windows Live" clId="Web-{D805A448-746B-4F23-9D44-50FCFD6351E3}" dt="2023-11-18T09:49:08.624" v="236" actId="14100"/>
      <pc:docMkLst>
        <pc:docMk/>
      </pc:docMkLst>
      <pc:sldChg chg="del">
        <pc:chgData name="Sergi Ortiz Gómez" userId="0823a241a60641e3" providerId="Windows Live" clId="Web-{D805A448-746B-4F23-9D44-50FCFD6351E3}" dt="2023-11-18T07:32:26.652" v="106"/>
        <pc:sldMkLst>
          <pc:docMk/>
          <pc:sldMk cId="0" sldId="256"/>
        </pc:sldMkLst>
      </pc:sldChg>
      <pc:sldChg chg="addSp delSp modSp mod setBg modClrScheme addAnim delAnim delDesignElem chgLayout">
        <pc:chgData name="Sergi Ortiz Gómez" userId="0823a241a60641e3" providerId="Windows Live" clId="Web-{D805A448-746B-4F23-9D44-50FCFD6351E3}" dt="2023-11-18T07:33:21.185" v="123" actId="1076"/>
        <pc:sldMkLst>
          <pc:docMk/>
          <pc:sldMk cId="0" sldId="258"/>
        </pc:sldMkLst>
        <pc:spChg chg="add mod">
          <ac:chgData name="Sergi Ortiz Gómez" userId="0823a241a60641e3" providerId="Windows Live" clId="Web-{D805A448-746B-4F23-9D44-50FCFD6351E3}" dt="2023-11-18T07:33:21.185" v="123" actId="1076"/>
          <ac:spMkLst>
            <pc:docMk/>
            <pc:sldMk cId="0" sldId="258"/>
            <ac:spMk id="3" creationId="{CA4025B3-0A33-F7BB-E513-3B6D477A1360}"/>
          </ac:spMkLst>
        </pc:spChg>
        <pc:spChg chg="mod ord">
          <ac:chgData name="Sergi Ortiz Gómez" userId="0823a241a60641e3" providerId="Windows Live" clId="Web-{D805A448-746B-4F23-9D44-50FCFD6351E3}" dt="2023-11-18T07:14:33.670" v="25"/>
          <ac:spMkLst>
            <pc:docMk/>
            <pc:sldMk cId="0" sldId="258"/>
            <ac:spMk id="428" creationId="{00000000-0000-0000-0000-000000000000}"/>
          </ac:spMkLst>
        </pc:spChg>
        <pc:spChg chg="mod ord">
          <ac:chgData name="Sergi Ortiz Gómez" userId="0823a241a60641e3" providerId="Windows Live" clId="Web-{D805A448-746B-4F23-9D44-50FCFD6351E3}" dt="2023-11-18T07:32:39.840" v="107" actId="14100"/>
          <ac:spMkLst>
            <pc:docMk/>
            <pc:sldMk cId="0" sldId="258"/>
            <ac:spMk id="429" creationId="{00000000-0000-0000-0000-000000000000}"/>
          </ac:spMkLst>
        </pc:spChg>
        <pc:spChg chg="add del">
          <ac:chgData name="Sergi Ortiz Gómez" userId="0823a241a60641e3" providerId="Windows Live" clId="Web-{D805A448-746B-4F23-9D44-50FCFD6351E3}" dt="2023-11-18T07:14:13.467" v="19"/>
          <ac:spMkLst>
            <pc:docMk/>
            <pc:sldMk cId="0" sldId="258"/>
            <ac:spMk id="431" creationId="{362D44EE-C852-4460-B8B5-C4F2BC20510C}"/>
          </ac:spMkLst>
        </pc:spChg>
        <pc:spChg chg="add del">
          <ac:chgData name="Sergi Ortiz Gómez" userId="0823a241a60641e3" providerId="Windows Live" clId="Web-{D805A448-746B-4F23-9D44-50FCFD6351E3}" dt="2023-11-18T07:14:13.467" v="19"/>
          <ac:spMkLst>
            <pc:docMk/>
            <pc:sldMk cId="0" sldId="258"/>
            <ac:spMk id="432" creationId="{658970D8-8D1D-4B5C-894B-E871CC86543D}"/>
          </ac:spMkLst>
        </pc:spChg>
        <pc:spChg chg="add del">
          <ac:chgData name="Sergi Ortiz Gómez" userId="0823a241a60641e3" providerId="Windows Live" clId="Web-{D805A448-746B-4F23-9D44-50FCFD6351E3}" dt="2023-11-18T07:14:13.467" v="19"/>
          <ac:spMkLst>
            <pc:docMk/>
            <pc:sldMk cId="0" sldId="258"/>
            <ac:spMk id="433" creationId="{F227E5B6-9132-43CA-B503-37A18562ADF2}"/>
          </ac:spMkLst>
        </pc:spChg>
        <pc:spChg chg="add del">
          <ac:chgData name="Sergi Ortiz Gómez" userId="0823a241a60641e3" providerId="Windows Live" clId="Web-{D805A448-746B-4F23-9D44-50FCFD6351E3}" dt="2023-11-18T07:13:07.777" v="6"/>
          <ac:spMkLst>
            <pc:docMk/>
            <pc:sldMk cId="0" sldId="258"/>
            <ac:spMk id="434" creationId="{8D0D6D3E-D7F9-4591-9CA9-DDF4DB1F73DA}"/>
          </ac:spMkLst>
        </pc:spChg>
        <pc:spChg chg="add del">
          <ac:chgData name="Sergi Ortiz Gómez" userId="0823a241a60641e3" providerId="Windows Live" clId="Web-{D805A448-746B-4F23-9D44-50FCFD6351E3}" dt="2023-11-18T07:14:13.467" v="19"/>
          <ac:spMkLst>
            <pc:docMk/>
            <pc:sldMk cId="0" sldId="258"/>
            <ac:spMk id="435" creationId="{03C2051E-A88D-48E5-BACF-AAED17892722}"/>
          </ac:spMkLst>
        </pc:spChg>
        <pc:spChg chg="add del">
          <ac:chgData name="Sergi Ortiz Gómez" userId="0823a241a60641e3" providerId="Windows Live" clId="Web-{D805A448-746B-4F23-9D44-50FCFD6351E3}" dt="2023-11-18T07:13:07.777" v="6"/>
          <ac:spMkLst>
            <pc:docMk/>
            <pc:sldMk cId="0" sldId="258"/>
            <ac:spMk id="436" creationId="{C4C9F2B0-1044-46EB-8AEB-C3BFFDE6C2CC}"/>
          </ac:spMkLst>
        </pc:spChg>
        <pc:spChg chg="add del">
          <ac:chgData name="Sergi Ortiz Gómez" userId="0823a241a60641e3" providerId="Windows Live" clId="Web-{D805A448-746B-4F23-9D44-50FCFD6351E3}" dt="2023-11-18T07:14:13.467" v="19"/>
          <ac:spMkLst>
            <pc:docMk/>
            <pc:sldMk cId="0" sldId="258"/>
            <ac:spMk id="437" creationId="{7821A508-2985-4905-874A-527429BAABFA}"/>
          </ac:spMkLst>
        </pc:spChg>
        <pc:spChg chg="add del">
          <ac:chgData name="Sergi Ortiz Gómez" userId="0823a241a60641e3" providerId="Windows Live" clId="Web-{D805A448-746B-4F23-9D44-50FCFD6351E3}" dt="2023-11-18T07:13:07.777" v="6"/>
          <ac:spMkLst>
            <pc:docMk/>
            <pc:sldMk cId="0" sldId="258"/>
            <ac:spMk id="438" creationId="{D28B54C3-B57B-472A-B96E-1FCB67093DC2}"/>
          </ac:spMkLst>
        </pc:spChg>
        <pc:spChg chg="add del">
          <ac:chgData name="Sergi Ortiz Gómez" userId="0823a241a60641e3" providerId="Windows Live" clId="Web-{D805A448-746B-4F23-9D44-50FCFD6351E3}" dt="2023-11-18T07:14:13.467" v="19"/>
          <ac:spMkLst>
            <pc:docMk/>
            <pc:sldMk cId="0" sldId="258"/>
            <ac:spMk id="439" creationId="{D2929CB1-0E3C-4B2D-ADC5-0154FB33BA44}"/>
          </ac:spMkLst>
        </pc:spChg>
        <pc:spChg chg="add del">
          <ac:chgData name="Sergi Ortiz Gómez" userId="0823a241a60641e3" providerId="Windows Live" clId="Web-{D805A448-746B-4F23-9D44-50FCFD6351E3}" dt="2023-11-18T07:13:07.777" v="6"/>
          <ac:spMkLst>
            <pc:docMk/>
            <pc:sldMk cId="0" sldId="258"/>
            <ac:spMk id="440" creationId="{7DB3C429-F8DA-49B9-AF84-21996FCF78B5}"/>
          </ac:spMkLst>
        </pc:spChg>
        <pc:spChg chg="add del">
          <ac:chgData name="Sergi Ortiz Gómez" userId="0823a241a60641e3" providerId="Windows Live" clId="Web-{D805A448-746B-4F23-9D44-50FCFD6351E3}" dt="2023-11-18T07:13:12.652" v="8"/>
          <ac:spMkLst>
            <pc:docMk/>
            <pc:sldMk cId="0" sldId="258"/>
            <ac:spMk id="442" creationId="{E91DC736-0EF8-4F87-9146-EBF1D2EE4D3D}"/>
          </ac:spMkLst>
        </pc:spChg>
        <pc:spChg chg="add del">
          <ac:chgData name="Sergi Ortiz Gómez" userId="0823a241a60641e3" providerId="Windows Live" clId="Web-{D805A448-746B-4F23-9D44-50FCFD6351E3}" dt="2023-11-18T07:13:12.652" v="8"/>
          <ac:spMkLst>
            <pc:docMk/>
            <pc:sldMk cId="0" sldId="258"/>
            <ac:spMk id="443" creationId="{097CD68E-23E3-4007-8847-CD0944C4F7BE}"/>
          </ac:spMkLst>
        </pc:spChg>
        <pc:spChg chg="add del">
          <ac:chgData name="Sergi Ortiz Gómez" userId="0823a241a60641e3" providerId="Windows Live" clId="Web-{D805A448-746B-4F23-9D44-50FCFD6351E3}" dt="2023-11-18T07:13:12.652" v="8"/>
          <ac:spMkLst>
            <pc:docMk/>
            <pc:sldMk cId="0" sldId="258"/>
            <ac:spMk id="444" creationId="{AF2F604E-43BE-4DC3-B983-E071523364F8}"/>
          </ac:spMkLst>
        </pc:spChg>
        <pc:spChg chg="add del">
          <ac:chgData name="Sergi Ortiz Gómez" userId="0823a241a60641e3" providerId="Windows Live" clId="Web-{D805A448-746B-4F23-9D44-50FCFD6351E3}" dt="2023-11-18T07:13:12.652" v="8"/>
          <ac:spMkLst>
            <pc:docMk/>
            <pc:sldMk cId="0" sldId="258"/>
            <ac:spMk id="445" creationId="{08C9B587-E65E-4B52-B37C-ABEBB6E87928}"/>
          </ac:spMkLst>
        </pc:spChg>
        <pc:spChg chg="add del">
          <ac:chgData name="Sergi Ortiz Gómez" userId="0823a241a60641e3" providerId="Windows Live" clId="Web-{D805A448-746B-4F23-9D44-50FCFD6351E3}" dt="2023-11-18T07:14:13.467" v="19"/>
          <ac:spMkLst>
            <pc:docMk/>
            <pc:sldMk cId="0" sldId="258"/>
            <ac:spMk id="446" creationId="{5F2F0C84-BE8C-4DC2-A6D3-30349A801D5C}"/>
          </ac:spMkLst>
        </pc:spChg>
        <pc:spChg chg="add del">
          <ac:chgData name="Sergi Ortiz Gómez" userId="0823a241a60641e3" providerId="Windows Live" clId="Web-{D805A448-746B-4F23-9D44-50FCFD6351E3}" dt="2023-11-18T07:13:23.684" v="14"/>
          <ac:spMkLst>
            <pc:docMk/>
            <pc:sldMk cId="0" sldId="258"/>
            <ac:spMk id="447" creationId="{06DA9DF9-31F7-4056-B42E-878CC92417B8}"/>
          </ac:spMkLst>
        </pc:spChg>
        <pc:spChg chg="add del">
          <ac:chgData name="Sergi Ortiz Gómez" userId="0823a241a60641e3" providerId="Windows Live" clId="Web-{D805A448-746B-4F23-9D44-50FCFD6351E3}" dt="2023-11-18T07:14:27.717" v="21"/>
          <ac:spMkLst>
            <pc:docMk/>
            <pc:sldMk cId="0" sldId="258"/>
            <ac:spMk id="448" creationId="{A8384FB5-9ADC-4DDC-881B-597D56F5B15D}"/>
          </ac:spMkLst>
        </pc:spChg>
        <pc:spChg chg="add del">
          <ac:chgData name="Sergi Ortiz Gómez" userId="0823a241a60641e3" providerId="Windows Live" clId="Web-{D805A448-746B-4F23-9D44-50FCFD6351E3}" dt="2023-11-18T07:14:31.733" v="24"/>
          <ac:spMkLst>
            <pc:docMk/>
            <pc:sldMk cId="0" sldId="258"/>
            <ac:spMk id="449" creationId="{9B7AD9F6-8CE7-4299-8FC6-328F4DCD3FF9}"/>
          </ac:spMkLst>
        </pc:spChg>
        <pc:spChg chg="add del">
          <ac:chgData name="Sergi Ortiz Gómez" userId="0823a241a60641e3" providerId="Windows Live" clId="Web-{D805A448-746B-4F23-9D44-50FCFD6351E3}" dt="2023-11-18T07:14:31.733" v="24"/>
          <ac:spMkLst>
            <pc:docMk/>
            <pc:sldMk cId="0" sldId="258"/>
            <ac:spMk id="450" creationId="{F49775AF-8896-43EE-92C6-83497D6DC56F}"/>
          </ac:spMkLst>
        </pc:spChg>
        <pc:spChg chg="add del">
          <ac:chgData name="Sergi Ortiz Gómez" userId="0823a241a60641e3" providerId="Windows Live" clId="Web-{D805A448-746B-4F23-9D44-50FCFD6351E3}" dt="2023-11-18T07:14:27.717" v="21"/>
          <ac:spMkLst>
            <pc:docMk/>
            <pc:sldMk cId="0" sldId="258"/>
            <ac:spMk id="451" creationId="{BC05CA36-AD6A-4ABF-9A05-52E5A143D2BB}"/>
          </ac:spMkLst>
        </pc:spChg>
        <pc:spChg chg="add del">
          <ac:chgData name="Sergi Ortiz Gómez" userId="0823a241a60641e3" providerId="Windows Live" clId="Web-{D805A448-746B-4F23-9D44-50FCFD6351E3}" dt="2023-11-18T07:14:27.717" v="21"/>
          <ac:spMkLst>
            <pc:docMk/>
            <pc:sldMk cId="0" sldId="258"/>
            <ac:spMk id="452" creationId="{D4331EE8-85A4-4588-8D9E-70E534D477DB}"/>
          </ac:spMkLst>
        </pc:spChg>
        <pc:spChg chg="add del">
          <ac:chgData name="Sergi Ortiz Gómez" userId="0823a241a60641e3" providerId="Windows Live" clId="Web-{D805A448-746B-4F23-9D44-50FCFD6351E3}" dt="2023-11-18T07:14:27.717" v="21"/>
          <ac:spMkLst>
            <pc:docMk/>
            <pc:sldMk cId="0" sldId="258"/>
            <ac:spMk id="453" creationId="{49D6C862-61CC-4B46-8080-96583D653BAB}"/>
          </ac:spMkLst>
        </pc:spChg>
        <pc:spChg chg="add del">
          <ac:chgData name="Sergi Ortiz Gómez" userId="0823a241a60641e3" providerId="Windows Live" clId="Web-{D805A448-746B-4F23-9D44-50FCFD6351E3}" dt="2023-11-18T07:14:27.717" v="21"/>
          <ac:spMkLst>
            <pc:docMk/>
            <pc:sldMk cId="0" sldId="258"/>
            <ac:spMk id="454" creationId="{E37EECFC-A684-4391-AE85-4CDAF5565F61}"/>
          </ac:spMkLst>
        </pc:spChg>
        <pc:picChg chg="mod ord">
          <ac:chgData name="Sergi Ortiz Gómez" userId="0823a241a60641e3" providerId="Windows Live" clId="Web-{D805A448-746B-4F23-9D44-50FCFD6351E3}" dt="2023-11-18T07:16:03.032" v="27" actId="1076"/>
          <ac:picMkLst>
            <pc:docMk/>
            <pc:sldMk cId="0" sldId="258"/>
            <ac:picMk id="2" creationId="{B1C4A9AB-3452-EB79-AD31-74FC25D1A660}"/>
          </ac:picMkLst>
        </pc:picChg>
      </pc:sldChg>
      <pc:sldChg chg="modSp mod modClrScheme chgLayout">
        <pc:chgData name="Sergi Ortiz Gómez" userId="0823a241a60641e3" providerId="Windows Live" clId="Web-{D805A448-746B-4F23-9D44-50FCFD6351E3}" dt="2023-11-18T07:16:57.330" v="33" actId="14100"/>
        <pc:sldMkLst>
          <pc:docMk/>
          <pc:sldMk cId="0" sldId="259"/>
        </pc:sldMkLst>
        <pc:spChg chg="mod ord">
          <ac:chgData name="Sergi Ortiz Gómez" userId="0823a241a60641e3" providerId="Windows Live" clId="Web-{D805A448-746B-4F23-9D44-50FCFD6351E3}" dt="2023-11-18T07:16:57.330" v="33" actId="14100"/>
          <ac:spMkLst>
            <pc:docMk/>
            <pc:sldMk cId="0" sldId="259"/>
            <ac:spMk id="430" creationId="{00000000-0000-0000-0000-000000000000}"/>
          </ac:spMkLst>
        </pc:spChg>
        <pc:spChg chg="mod">
          <ac:chgData name="Sergi Ortiz Gómez" userId="0823a241a60641e3" providerId="Windows Live" clId="Web-{D805A448-746B-4F23-9D44-50FCFD6351E3}" dt="2023-11-18T07:16:49.314" v="32" actId="14100"/>
          <ac:spMkLst>
            <pc:docMk/>
            <pc:sldMk cId="0" sldId="259"/>
            <ac:spMk id="431" creationId="{00000000-0000-0000-0000-000000000000}"/>
          </ac:spMkLst>
        </pc:spChg>
      </pc:sldChg>
      <pc:sldChg chg="modSp mod modClrScheme chgLayout">
        <pc:chgData name="Sergi Ortiz Gómez" userId="0823a241a60641e3" providerId="Windows Live" clId="Web-{D805A448-746B-4F23-9D44-50FCFD6351E3}" dt="2023-11-18T09:49:08.624" v="236" actId="14100"/>
        <pc:sldMkLst>
          <pc:docMk/>
          <pc:sldMk cId="0" sldId="260"/>
        </pc:sldMkLst>
        <pc:spChg chg="mod ord">
          <ac:chgData name="Sergi Ortiz Gómez" userId="0823a241a60641e3" providerId="Windows Live" clId="Web-{D805A448-746B-4F23-9D44-50FCFD6351E3}" dt="2023-11-18T09:27:59.762" v="132" actId="14100"/>
          <ac:spMkLst>
            <pc:docMk/>
            <pc:sldMk cId="0" sldId="260"/>
            <ac:spMk id="432" creationId="{00000000-0000-0000-0000-000000000000}"/>
          </ac:spMkLst>
        </pc:spChg>
        <pc:spChg chg="mod">
          <ac:chgData name="Sergi Ortiz Gómez" userId="0823a241a60641e3" providerId="Windows Live" clId="Web-{D805A448-746B-4F23-9D44-50FCFD6351E3}" dt="2023-11-18T09:49:08.624" v="236" actId="14100"/>
          <ac:spMkLst>
            <pc:docMk/>
            <pc:sldMk cId="0" sldId="260"/>
            <ac:spMk id="433" creationId="{00000000-0000-0000-0000-000000000000}"/>
          </ac:spMkLst>
        </pc:spChg>
      </pc:sldChg>
      <pc:sldChg chg="modSp mod ord modClrScheme chgLayout">
        <pc:chgData name="Sergi Ortiz Gómez" userId="0823a241a60641e3" providerId="Windows Live" clId="Web-{D805A448-746B-4F23-9D44-50FCFD6351E3}" dt="2023-11-18T07:22:19.292" v="90" actId="20577"/>
        <pc:sldMkLst>
          <pc:docMk/>
          <pc:sldMk cId="0" sldId="262"/>
        </pc:sldMkLst>
        <pc:spChg chg="mod ord">
          <ac:chgData name="Sergi Ortiz Gómez" userId="0823a241a60641e3" providerId="Windows Live" clId="Web-{D805A448-746B-4F23-9D44-50FCFD6351E3}" dt="2023-11-18T07:21:49.947" v="88"/>
          <ac:spMkLst>
            <pc:docMk/>
            <pc:sldMk cId="0" sldId="262"/>
            <ac:spMk id="437" creationId="{00000000-0000-0000-0000-000000000000}"/>
          </ac:spMkLst>
        </pc:spChg>
        <pc:spChg chg="mod">
          <ac:chgData name="Sergi Ortiz Gómez" userId="0823a241a60641e3" providerId="Windows Live" clId="Web-{D805A448-746B-4F23-9D44-50FCFD6351E3}" dt="2023-11-18T07:22:19.292" v="90" actId="20577"/>
          <ac:spMkLst>
            <pc:docMk/>
            <pc:sldMk cId="0" sldId="262"/>
            <ac:spMk id="438" creationId="{00000000-0000-0000-0000-000000000000}"/>
          </ac:spMkLst>
        </pc:spChg>
      </pc:sldChg>
      <pc:sldChg chg="addSp delSp modSp mod modClrScheme chgLayout">
        <pc:chgData name="Sergi Ortiz Gómez" userId="0823a241a60641e3" providerId="Windows Live" clId="Web-{D805A448-746B-4F23-9D44-50FCFD6351E3}" dt="2023-11-18T09:32:48.754" v="171" actId="20577"/>
        <pc:sldMkLst>
          <pc:docMk/>
          <pc:sldMk cId="1653390452" sldId="269"/>
        </pc:sldMkLst>
        <pc:spChg chg="add mod">
          <ac:chgData name="Sergi Ortiz Gómez" userId="0823a241a60641e3" providerId="Windows Live" clId="Web-{D805A448-746B-4F23-9D44-50FCFD6351E3}" dt="2023-11-18T09:32:48.754" v="171" actId="20577"/>
          <ac:spMkLst>
            <pc:docMk/>
            <pc:sldMk cId="1653390452" sldId="269"/>
            <ac:spMk id="2" creationId="{4CB568D4-5C61-96E4-B4EC-6D4401117192}"/>
          </ac:spMkLst>
        </pc:spChg>
        <pc:spChg chg="del mod ord">
          <ac:chgData name="Sergi Ortiz Gómez" userId="0823a241a60641e3" providerId="Windows Live" clId="Web-{D805A448-746B-4F23-9D44-50FCFD6351E3}" dt="2023-11-18T09:28:54.185" v="139"/>
          <ac:spMkLst>
            <pc:docMk/>
            <pc:sldMk cId="1653390452" sldId="269"/>
            <ac:spMk id="4" creationId="{2CE390AB-9540-4075-E5DA-1A5D4EC7328B}"/>
          </ac:spMkLst>
        </pc:spChg>
        <pc:spChg chg="mod ord">
          <ac:chgData name="Sergi Ortiz Gómez" userId="0823a241a60641e3" providerId="Windows Live" clId="Web-{D805A448-746B-4F23-9D44-50FCFD6351E3}" dt="2023-11-18T09:29:01.404" v="141" actId="14100"/>
          <ac:spMkLst>
            <pc:docMk/>
            <pc:sldMk cId="1653390452" sldId="269"/>
            <ac:spMk id="432" creationId="{00000000-0000-0000-0000-000000000000}"/>
          </ac:spMkLst>
        </pc:spChg>
        <pc:spChg chg="mod">
          <ac:chgData name="Sergi Ortiz Gómez" userId="0823a241a60641e3" providerId="Windows Live" clId="Web-{D805A448-746B-4F23-9D44-50FCFD6351E3}" dt="2023-11-18T09:32:22.722" v="168" actId="20577"/>
          <ac:spMkLst>
            <pc:docMk/>
            <pc:sldMk cId="1653390452" sldId="269"/>
            <ac:spMk id="433" creationId="{00000000-0000-0000-0000-000000000000}"/>
          </ac:spMkLst>
        </pc:spChg>
      </pc:sldChg>
      <pc:sldChg chg="modSp mod modClrScheme chgLayout">
        <pc:chgData name="Sergi Ortiz Gómez" userId="0823a241a60641e3" providerId="Windows Live" clId="Web-{D805A448-746B-4F23-9D44-50FCFD6351E3}" dt="2023-11-18T07:23:53.451" v="103" actId="20577"/>
        <pc:sldMkLst>
          <pc:docMk/>
          <pc:sldMk cId="2385978337" sldId="270"/>
        </pc:sldMkLst>
        <pc:spChg chg="mod ord">
          <ac:chgData name="Sergi Ortiz Gómez" userId="0823a241a60641e3" providerId="Windows Live" clId="Web-{D805A448-746B-4F23-9D44-50FCFD6351E3}" dt="2023-11-18T07:23:39.232" v="96"/>
          <ac:spMkLst>
            <pc:docMk/>
            <pc:sldMk cId="2385978337" sldId="270"/>
            <ac:spMk id="437" creationId="{00000000-0000-0000-0000-000000000000}"/>
          </ac:spMkLst>
        </pc:spChg>
        <pc:spChg chg="mod">
          <ac:chgData name="Sergi Ortiz Gómez" userId="0823a241a60641e3" providerId="Windows Live" clId="Web-{D805A448-746B-4F23-9D44-50FCFD6351E3}" dt="2023-11-18T07:23:53.451" v="103" actId="20577"/>
          <ac:spMkLst>
            <pc:docMk/>
            <pc:sldMk cId="2385978337" sldId="270"/>
            <ac:spMk id="438" creationId="{00000000-0000-0000-0000-000000000000}"/>
          </ac:spMkLst>
        </pc:spChg>
      </pc:sldChg>
      <pc:sldChg chg="modSp mod modClrScheme chgLayout">
        <pc:chgData name="Sergi Ortiz Gómez" userId="0823a241a60641e3" providerId="Windows Live" clId="Web-{D805A448-746B-4F23-9D44-50FCFD6351E3}" dt="2023-11-18T09:44:48.727" v="235" actId="14100"/>
        <pc:sldMkLst>
          <pc:docMk/>
          <pc:sldMk cId="2623252123" sldId="271"/>
        </pc:sldMkLst>
        <pc:spChg chg="mod ord">
          <ac:chgData name="Sergi Ortiz Gómez" userId="0823a241a60641e3" providerId="Windows Live" clId="Web-{D805A448-746B-4F23-9D44-50FCFD6351E3}" dt="2023-11-18T09:34:26.694" v="184" actId="14100"/>
          <ac:spMkLst>
            <pc:docMk/>
            <pc:sldMk cId="2623252123" sldId="271"/>
            <ac:spMk id="432" creationId="{00000000-0000-0000-0000-000000000000}"/>
          </ac:spMkLst>
        </pc:spChg>
        <pc:spChg chg="mod">
          <ac:chgData name="Sergi Ortiz Gómez" userId="0823a241a60641e3" providerId="Windows Live" clId="Web-{D805A448-746B-4F23-9D44-50FCFD6351E3}" dt="2023-11-18T09:44:48.727" v="235" actId="14100"/>
          <ac:spMkLst>
            <pc:docMk/>
            <pc:sldMk cId="2623252123" sldId="271"/>
            <ac:spMk id="433" creationId="{00000000-0000-0000-0000-000000000000}"/>
          </ac:spMkLst>
        </pc:spChg>
      </pc:sldChg>
      <pc:sldChg chg="modSp mod modClrScheme chgLayout">
        <pc:chgData name="Sergi Ortiz Gómez" userId="0823a241a60641e3" providerId="Windows Live" clId="Web-{D805A448-746B-4F23-9D44-50FCFD6351E3}" dt="2023-11-18T09:33:57.053" v="181" actId="20577"/>
        <pc:sldMkLst>
          <pc:docMk/>
          <pc:sldMk cId="3076113432" sldId="272"/>
        </pc:sldMkLst>
        <pc:spChg chg="mod ord">
          <ac:chgData name="Sergi Ortiz Gómez" userId="0823a241a60641e3" providerId="Windows Live" clId="Web-{D805A448-746B-4F23-9D44-50FCFD6351E3}" dt="2023-11-18T09:33:19.177" v="176"/>
          <ac:spMkLst>
            <pc:docMk/>
            <pc:sldMk cId="3076113432" sldId="272"/>
            <ac:spMk id="430" creationId="{00000000-0000-0000-0000-000000000000}"/>
          </ac:spMkLst>
        </pc:spChg>
        <pc:spChg chg="mod">
          <ac:chgData name="Sergi Ortiz Gómez" userId="0823a241a60641e3" providerId="Windows Live" clId="Web-{D805A448-746B-4F23-9D44-50FCFD6351E3}" dt="2023-11-18T09:33:57.053" v="181" actId="20577"/>
          <ac:spMkLst>
            <pc:docMk/>
            <pc:sldMk cId="3076113432" sldId="272"/>
            <ac:spMk id="431" creationId="{00000000-0000-0000-0000-000000000000}"/>
          </ac:spMkLst>
        </pc:spChg>
      </pc:sldChg>
      <pc:sldChg chg="addSp modSp">
        <pc:chgData name="Sergi Ortiz Gómez" userId="0823a241a60641e3" providerId="Windows Live" clId="Web-{D805A448-746B-4F23-9D44-50FCFD6351E3}" dt="2023-11-18T07:24:52.780" v="105" actId="14100"/>
        <pc:sldMkLst>
          <pc:docMk/>
          <pc:sldMk cId="3857149155" sldId="273"/>
        </pc:sldMkLst>
        <pc:picChg chg="add mod">
          <ac:chgData name="Sergi Ortiz Gómez" userId="0823a241a60641e3" providerId="Windows Live" clId="Web-{D805A448-746B-4F23-9D44-50FCFD6351E3}" dt="2023-11-18T07:24:52.780" v="105" actId="14100"/>
          <ac:picMkLst>
            <pc:docMk/>
            <pc:sldMk cId="3857149155" sldId="273"/>
            <ac:picMk id="5" creationId="{A967EE95-DF9C-BA74-9EE6-E1CE87897908}"/>
          </ac:picMkLst>
        </pc:picChg>
      </pc:sldChg>
      <pc:sldChg chg="modSp add mod replId modClrScheme chgLayout">
        <pc:chgData name="Sergi Ortiz Gómez" userId="0823a241a60641e3" providerId="Windows Live" clId="Web-{D805A448-746B-4F23-9D44-50FCFD6351E3}" dt="2023-11-18T07:23:15.715" v="94" actId="14100"/>
        <pc:sldMkLst>
          <pc:docMk/>
          <pc:sldMk cId="879913459" sldId="274"/>
        </pc:sldMkLst>
        <pc:spChg chg="mod ord">
          <ac:chgData name="Sergi Ortiz Gómez" userId="0823a241a60641e3" providerId="Windows Live" clId="Web-{D805A448-746B-4F23-9D44-50FCFD6351E3}" dt="2023-11-18T07:23:00.074" v="92"/>
          <ac:spMkLst>
            <pc:docMk/>
            <pc:sldMk cId="879913459" sldId="274"/>
            <ac:spMk id="437" creationId="{00000000-0000-0000-0000-000000000000}"/>
          </ac:spMkLst>
        </pc:spChg>
        <pc:spChg chg="mod">
          <ac:chgData name="Sergi Ortiz Gómez" userId="0823a241a60641e3" providerId="Windows Live" clId="Web-{D805A448-746B-4F23-9D44-50FCFD6351E3}" dt="2023-11-18T07:23:15.715" v="94" actId="14100"/>
          <ac:spMkLst>
            <pc:docMk/>
            <pc:sldMk cId="879913459" sldId="274"/>
            <ac:spMk id="43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46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47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84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85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22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23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24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609480" y="1709640"/>
            <a:ext cx="718848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09480" y="5373360"/>
            <a:ext cx="71884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293000" y="458964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/>
          </p:nvPr>
        </p:nvSpPr>
        <p:spPr>
          <a:xfrm>
            <a:off x="4293000" y="5373360"/>
            <a:ext cx="35078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304020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5470560" y="458964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/>
          </p:nvPr>
        </p:nvSpPr>
        <p:spPr>
          <a:xfrm>
            <a:off x="60948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06" name="PlaceHolder 6"/>
          <p:cNvSpPr>
            <a:spLocks noGrp="1"/>
          </p:cNvSpPr>
          <p:nvPr>
            <p:ph/>
          </p:nvPr>
        </p:nvSpPr>
        <p:spPr>
          <a:xfrm>
            <a:off x="304020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07" name="PlaceHolder 7"/>
          <p:cNvSpPr>
            <a:spLocks noGrp="1"/>
          </p:cNvSpPr>
          <p:nvPr>
            <p:ph/>
          </p:nvPr>
        </p:nvSpPr>
        <p:spPr>
          <a:xfrm>
            <a:off x="5470560" y="5373360"/>
            <a:ext cx="23144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10973520" cy="82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Click to edit Master title style</a:t>
            </a:r>
            <a:endParaRPr lang="en-US" sz="44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825560"/>
            <a:ext cx="10973520" cy="442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A1A1A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Click to edit Master text styles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1A1A1A"/>
                </a:solidFill>
                <a:latin typeface="Open Sans"/>
                <a:ea typeface="Open Sans"/>
              </a:rPr>
              <a:t>Second level</a:t>
            </a:r>
            <a:endParaRPr lang="en-US" sz="2400" b="0" strike="noStrike" spc="-1">
              <a:solidFill>
                <a:srgbClr val="1A1A1A"/>
              </a:solidFill>
              <a:latin typeface="Open Sans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  <a:ea typeface="Open Sans"/>
              </a:rPr>
              <a:t>Third level</a:t>
            </a:r>
            <a:endParaRPr lang="en-US" sz="2000" b="0" strike="noStrike" spc="-1">
              <a:solidFill>
                <a:srgbClr val="1A1A1A"/>
              </a:solidFill>
              <a:latin typeface="Open Sans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  <a:ea typeface="Open Sans"/>
              </a:rPr>
              <a:t>Fourth level</a:t>
            </a:r>
            <a:endParaRPr lang="en-US" sz="1800" b="0" strike="noStrike" spc="-1">
              <a:solidFill>
                <a:srgbClr val="1A1A1A"/>
              </a:solidFill>
              <a:latin typeface="Open Sans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  <a:ea typeface="Open Sans"/>
              </a:rPr>
              <a:t>Fifth level</a:t>
            </a:r>
            <a:endParaRPr lang="en-US" sz="1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3A20A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8"/>
          <p:cNvPicPr/>
          <p:nvPr/>
        </p:nvPicPr>
        <p:blipFill>
          <a:blip r:embed="rId15"/>
          <a:stretch/>
        </p:blipFill>
        <p:spPr>
          <a:xfrm>
            <a:off x="0" y="0"/>
            <a:ext cx="12192840" cy="6857640"/>
          </a:xfrm>
          <a:prstGeom prst="rect">
            <a:avLst/>
          </a:prstGeom>
          <a:ln w="0">
            <a:noFill/>
          </a:ln>
        </p:spPr>
      </p:pic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848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Click to edit Master title style</a:t>
            </a:r>
            <a:endParaRPr lang="en-US" sz="60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4589640"/>
            <a:ext cx="71884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666666"/>
                </a:solidFill>
                <a:latin typeface="Open Sans"/>
                <a:ea typeface="Open Sans"/>
              </a:rPr>
              <a:t>Click to edit Master text styles</a:t>
            </a:r>
            <a:endParaRPr lang="en-US" sz="24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/>
          <p:nvPr/>
        </p:nvSpPr>
        <p:spPr>
          <a:xfrm>
            <a:off x="609480" y="1143000"/>
            <a:ext cx="5486400" cy="250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500" b="0" strike="noStrike" spc="-151">
                <a:solidFill>
                  <a:srgbClr val="1A1A1A"/>
                </a:solidFill>
                <a:latin typeface="Space Grotesk Medium"/>
                <a:ea typeface="Open Sans"/>
              </a:rPr>
              <a:t>.NET Conf</a:t>
            </a:r>
            <a:endParaRPr lang="en-AU" sz="6500" b="0" strike="noStrike" spc="-1"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3A20A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1097352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52">
                <a:solidFill>
                  <a:srgbClr val="FFFFFF"/>
                </a:solidFill>
                <a:latin typeface="Space Grotesk Medium"/>
                <a:ea typeface="Open Sans"/>
              </a:rPr>
              <a:t>Click to edit Master title style</a:t>
            </a:r>
            <a:endParaRPr lang="en-US" sz="60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4589640"/>
            <a:ext cx="1097352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Open Sans"/>
                <a:ea typeface="Open Sans"/>
              </a:rPr>
              <a:t>Click to edit Master text styles</a:t>
            </a:r>
            <a:endParaRPr lang="en-US" sz="24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7919280" cy="395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Click to edit Master title style</a:t>
            </a:r>
            <a:endParaRPr lang="en-US" sz="60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4589640"/>
            <a:ext cx="79192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666666"/>
                </a:solidFill>
                <a:latin typeface="Open Sans"/>
                <a:ea typeface="Open Sans"/>
              </a:rPr>
              <a:t>Click to edit Master text styles</a:t>
            </a:r>
            <a:endParaRPr lang="en-US" sz="2400" b="0" strike="noStrike" spc="-1">
              <a:solidFill>
                <a:srgbClr val="1A1A1A"/>
              </a:solidFill>
              <a:latin typeface="Open Sans"/>
            </a:endParaRPr>
          </a:p>
        </p:txBody>
      </p:sp>
      <p:pic>
        <p:nvPicPr>
          <p:cNvPr id="117" name="Graphic 3"/>
          <p:cNvPicPr/>
          <p:nvPr/>
        </p:nvPicPr>
        <p:blipFill>
          <a:blip r:embed="rId15"/>
          <a:srcRect r="28712"/>
          <a:stretch/>
        </p:blipFill>
        <p:spPr>
          <a:xfrm>
            <a:off x="8529120" y="5616360"/>
            <a:ext cx="3663720" cy="50940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4"/>
          <p:cNvPicPr/>
          <p:nvPr/>
        </p:nvPicPr>
        <p:blipFill>
          <a:blip r:embed="rId16"/>
          <a:stretch/>
        </p:blipFill>
        <p:spPr>
          <a:xfrm>
            <a:off x="10104840" y="3730680"/>
            <a:ext cx="1950120" cy="23227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6964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Click to edit Master title style</a:t>
            </a:r>
            <a:endParaRPr lang="en-US" sz="60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4589640"/>
            <a:ext cx="76964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666666"/>
                </a:solidFill>
                <a:latin typeface="Open Sans"/>
                <a:ea typeface="Open Sans"/>
              </a:rPr>
              <a:t>Click to edit Master text styles</a:t>
            </a:r>
            <a:endParaRPr lang="en-US" sz="24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10973520" cy="82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Click to edit Master title style</a:t>
            </a:r>
            <a:endParaRPr lang="en-US" sz="44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825560"/>
            <a:ext cx="5410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A1A1A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Click to edit Master text styles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1A1A1A"/>
                </a:solidFill>
                <a:latin typeface="Open Sans"/>
                <a:ea typeface="Open Sans"/>
              </a:rPr>
              <a:t>Second level</a:t>
            </a:r>
            <a:endParaRPr lang="en-US" sz="2400" b="0" strike="noStrike" spc="-1">
              <a:solidFill>
                <a:srgbClr val="1A1A1A"/>
              </a:solidFill>
              <a:latin typeface="Open Sans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  <a:ea typeface="Open Sans"/>
              </a:rPr>
              <a:t>Third level</a:t>
            </a:r>
            <a:endParaRPr lang="en-US" sz="2000" b="0" strike="noStrike" spc="-1">
              <a:solidFill>
                <a:srgbClr val="1A1A1A"/>
              </a:solidFill>
              <a:latin typeface="Open Sans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  <a:ea typeface="Open Sans"/>
              </a:rPr>
              <a:t>Fourth level</a:t>
            </a:r>
            <a:endParaRPr lang="en-US" sz="1800" b="0" strike="noStrike" spc="-1">
              <a:solidFill>
                <a:srgbClr val="1A1A1A"/>
              </a:solidFill>
              <a:latin typeface="Open Sans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  <a:ea typeface="Open Sans"/>
              </a:rPr>
              <a:t>Fifth level</a:t>
            </a:r>
            <a:endParaRPr lang="en-US" sz="1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172560" y="1825560"/>
            <a:ext cx="5410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A1A1A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1A1A1A"/>
                </a:solidFill>
                <a:latin typeface="Open Sans"/>
                <a:ea typeface="Open Sans"/>
              </a:rPr>
              <a:t>Click to edit Master text styles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1A1A1A"/>
                </a:solidFill>
                <a:latin typeface="Open Sans"/>
                <a:ea typeface="Open Sans"/>
              </a:rPr>
              <a:t>Second level</a:t>
            </a:r>
            <a:endParaRPr lang="en-US" sz="2400" b="0" strike="noStrike" spc="-1">
              <a:solidFill>
                <a:srgbClr val="1A1A1A"/>
              </a:solidFill>
              <a:latin typeface="Open Sans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1A1A1A"/>
                </a:solidFill>
                <a:latin typeface="Open Sans"/>
                <a:ea typeface="Open Sans"/>
              </a:rPr>
              <a:t>Third level</a:t>
            </a:r>
            <a:endParaRPr lang="en-US" sz="2000" b="0" strike="noStrike" spc="-1">
              <a:solidFill>
                <a:srgbClr val="1A1A1A"/>
              </a:solidFill>
              <a:latin typeface="Open Sans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  <a:ea typeface="Open Sans"/>
              </a:rPr>
              <a:t>Fourth level</a:t>
            </a:r>
            <a:endParaRPr lang="en-US" sz="1800" b="0" strike="noStrike" spc="-1">
              <a:solidFill>
                <a:srgbClr val="1A1A1A"/>
              </a:solidFill>
              <a:latin typeface="Open Sans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1A1A1A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1A1A1A"/>
                </a:solidFill>
                <a:latin typeface="Open Sans"/>
                <a:ea typeface="Open Sans"/>
              </a:rPr>
              <a:t>Fifth level</a:t>
            </a:r>
            <a:endParaRPr lang="en-US" sz="1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94874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Click to edit Master title style</a:t>
            </a:r>
            <a:endParaRPr lang="en-US" sz="60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4589640"/>
            <a:ext cx="94874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666666"/>
                </a:solidFill>
                <a:latin typeface="Open Sans"/>
                <a:ea typeface="Open Sans"/>
              </a:rPr>
              <a:t>Click to edit Master text styles</a:t>
            </a:r>
            <a:endParaRPr lang="en-US" sz="24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10973520" cy="82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Click to edit Master title style</a:t>
            </a:r>
            <a:endParaRPr lang="en-US" sz="44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825560"/>
            <a:ext cx="10973520" cy="442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1A1A1A"/>
                </a:solidFill>
                <a:latin typeface="Consolas"/>
                <a:ea typeface="Open Sans"/>
              </a:rPr>
              <a:t>Code sample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: Rounded Corners 4"/>
          <p:cNvSpPr/>
          <p:nvPr/>
        </p:nvSpPr>
        <p:spPr>
          <a:xfrm>
            <a:off x="609480" y="1021680"/>
            <a:ext cx="1845720" cy="383760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vertOverflow="overflow" horzOverflow="overflow" tIns="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99">
                <a:solidFill>
                  <a:srgbClr val="241360"/>
                </a:solidFill>
                <a:latin typeface="Open Sans"/>
              </a:rPr>
              <a:t>RELEASED</a:t>
            </a:r>
            <a:endParaRPr lang="en-AU" sz="1500" b="0" strike="noStrike" spc="-1">
              <a:latin typeface="Arial"/>
            </a:endParaRPr>
          </a:p>
        </p:txBody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1575000"/>
            <a:ext cx="10973520" cy="6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0" strike="noStrike" spc="-52">
                <a:solidFill>
                  <a:srgbClr val="FFFFFF"/>
                </a:solidFill>
                <a:latin typeface="Space Grotesk Medium"/>
                <a:ea typeface="Open Sans"/>
              </a:rPr>
              <a:t>Announcement</a:t>
            </a:r>
            <a:endParaRPr lang="en-US" sz="36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2476800"/>
            <a:ext cx="10973520" cy="263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Value prop 1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Value prop 2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Open Sans"/>
                <a:ea typeface="Open Sans"/>
              </a:rPr>
              <a:t>Value prop 3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09480" y="5257080"/>
            <a:ext cx="10973520" cy="57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AF9DEC"/>
                </a:solidFill>
                <a:latin typeface="Open Sans"/>
                <a:ea typeface="Open Sans"/>
              </a:rPr>
              <a:t>Link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linkedin.com/in/sergi-ortiz-gomez" TargetMode="External"/><Relationship Id="rId7" Type="http://schemas.openxmlformats.org/officeDocument/2006/relationships/hyperlink" Target="mailto:drualcman@gmail.com" TargetMode="External"/><Relationship Id="rId2" Type="http://schemas.openxmlformats.org/officeDocument/2006/relationships/hyperlink" Target="https://www.facebook.com/drualcman.programacion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mailto:drualcman@msn.com" TargetMode="External"/><Relationship Id="rId5" Type="http://schemas.openxmlformats.org/officeDocument/2006/relationships/hyperlink" Target="mailto:Drualcman@msn.com" TargetMode="External"/><Relationship Id="rId4" Type="http://schemas.openxmlformats.org/officeDocument/2006/relationships/hyperlink" Target="https://aprende-a-programar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rl.li/muofd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surl.li/muohx" TargetMode="External"/><Relationship Id="rId4" Type="http://schemas.openxmlformats.org/officeDocument/2006/relationships/hyperlink" Target="https://surl.li/muogk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7919280" cy="3952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6000" spc="-52" dirty="0" err="1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Mejorar</a:t>
            </a:r>
            <a:r>
              <a:rPr lang="en-US" sz="6000" spc="-52" dirty="0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 la </a:t>
            </a:r>
            <a:r>
              <a:rPr lang="en-US" sz="6000" spc="-52" dirty="0" err="1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experiencia</a:t>
            </a:r>
            <a:r>
              <a:rPr lang="en-US" sz="6000" spc="-52" dirty="0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 de </a:t>
            </a:r>
            <a:r>
              <a:rPr lang="en-US" sz="6000" spc="-52" dirty="0" err="1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usuario</a:t>
            </a:r>
            <a:r>
              <a:rPr lang="en-US" sz="6000" spc="-52" dirty="0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 </a:t>
            </a:r>
            <a:r>
              <a:rPr lang="en-US" sz="6000" spc="-52" dirty="0" err="1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en</a:t>
            </a:r>
            <a:r>
              <a:rPr lang="en-US" sz="6000" spc="-52" dirty="0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 </a:t>
            </a:r>
            <a:r>
              <a:rPr lang="en-US" sz="6000" spc="-52" dirty="0" err="1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aplicaciones</a:t>
            </a:r>
            <a:r>
              <a:rPr lang="en-US" sz="6000" spc="-52" dirty="0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 </a:t>
            </a:r>
            <a:r>
              <a:rPr lang="en-US" sz="6000" b="1" i="1" spc="-52" dirty="0">
                <a:solidFill>
                  <a:srgbClr val="1A1A1A"/>
                </a:solidFill>
                <a:latin typeface="Space Grotesk Medium"/>
                <a:ea typeface="Open Sans"/>
                <a:cs typeface="+mj-lt"/>
              </a:rPr>
              <a:t>Blazor</a:t>
            </a:r>
            <a:endParaRPr lang="en-US" sz="6000" b="1" i="1" spc="-1" dirty="0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759334" cy="85064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Sergi Ortiz Gómez</a:t>
            </a:r>
            <a:endParaRPr lang="en-US" sz="2400" spc="-1" dirty="0">
              <a:solidFill>
                <a:srgbClr val="1A1A1A"/>
              </a:solidFill>
              <a:latin typeface="Open Sans"/>
              <a:ea typeface="Open Sans"/>
            </a:endParaRP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i="1" spc="-1" err="1">
                <a:solidFill>
                  <a:srgbClr val="666666"/>
                </a:solidFill>
                <a:latin typeface="Open Sans"/>
                <a:ea typeface="Open Sans"/>
              </a:rPr>
              <a:t>DrUalcman</a:t>
            </a:r>
            <a:endParaRPr lang="en-US" sz="1600" b="0" i="1" strike="noStrike" spc="-1">
              <a:solidFill>
                <a:srgbClr val="666666"/>
              </a:solidFill>
              <a:latin typeface="Open Sans"/>
              <a:ea typeface="Open Sans"/>
            </a:endParaRPr>
          </a:p>
        </p:txBody>
      </p:sp>
      <p:pic>
        <p:nvPicPr>
          <p:cNvPr id="2" name="Picture 1" descr="A person smiling for a selfie&#10;&#10;Description automatically generated">
            <a:extLst>
              <a:ext uri="{FF2B5EF4-FFF2-40B4-BE49-F238E27FC236}">
                <a16:creationId xmlns:a16="http://schemas.microsoft.com/office/drawing/2014/main" id="{B1C4A9AB-3452-EB79-AD31-74FC25D1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686" y="54562"/>
            <a:ext cx="3725308" cy="3597393"/>
          </a:xfrm>
          <a:prstGeom prst="flowChartConnector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4025B3-0A33-F7BB-E513-3B6D477A1360}"/>
              </a:ext>
            </a:extLst>
          </p:cNvPr>
          <p:cNvSpPr txBox="1"/>
          <p:nvPr/>
        </p:nvSpPr>
        <p:spPr>
          <a:xfrm>
            <a:off x="611475" y="6161852"/>
            <a:ext cx="3693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https://aprende-a-programar.com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6000" spc="-52" dirty="0">
                <a:solidFill>
                  <a:srgbClr val="000000"/>
                </a:solidFill>
                <a:latin typeface="Space Grotesk Medium"/>
                <a:ea typeface="Open Sans"/>
              </a:rPr>
              <a:t>Tercera Demo</a:t>
            </a:r>
            <a:endParaRPr lang="en-US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sub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buNone/>
            </a:pPr>
            <a:r>
              <a:rPr lang="en-US" i="1" spc="-1" dirty="0">
                <a:solidFill>
                  <a:srgbClr val="000000"/>
                </a:solidFill>
                <a:latin typeface="Open Sans"/>
              </a:rPr>
              <a:t>Carga </a:t>
            </a:r>
            <a:r>
              <a:rPr lang="en-US" i="1" spc="-1" dirty="0" err="1">
                <a:solidFill>
                  <a:srgbClr val="000000"/>
                </a:solidFill>
                <a:latin typeface="Open Sans"/>
              </a:rPr>
              <a:t>perezosa</a:t>
            </a:r>
            <a:r>
              <a:rPr lang="en-US" i="1" spc="-1" dirty="0">
                <a:solidFill>
                  <a:srgbClr val="000000"/>
                </a:solidFill>
                <a:latin typeface="Open Sans"/>
              </a:rPr>
              <a:t>.</a:t>
            </a:r>
            <a:endParaRPr lang="en-US" b="1" dirty="0">
              <a:solidFill>
                <a:srgbClr val="000000"/>
              </a:solidFill>
              <a:latin typeface="Arial"/>
            </a:endParaRPr>
          </a:p>
          <a:p>
            <a:pPr marL="0" indent="0">
              <a:buNone/>
            </a:pPr>
            <a:r>
              <a:rPr lang="en-US" b="1" i="1" spc="-1" dirty="0" err="1">
                <a:solidFill>
                  <a:srgbClr val="000000"/>
                </a:solidFill>
                <a:latin typeface="Open Sans"/>
              </a:rPr>
              <a:t>LazyLoading</a:t>
            </a:r>
            <a:endParaRPr lang="en-US" b="1" dirty="0" err="1"/>
          </a:p>
        </p:txBody>
      </p:sp>
    </p:spTree>
    <p:extLst>
      <p:ext uri="{BB962C8B-B14F-4D97-AF65-F5344CB8AC3E}">
        <p14:creationId xmlns:p14="http://schemas.microsoft.com/office/powerpoint/2010/main" val="238597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5955-C81E-9036-6485-B7944793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76233"/>
            <a:ext cx="7188480" cy="1271836"/>
          </a:xfrm>
        </p:spPr>
        <p:txBody>
          <a:bodyPr/>
          <a:lstStyle/>
          <a:p>
            <a:r>
              <a:rPr lang="en-US" dirty="0"/>
              <a:t>Gracias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09966-FB21-A007-2D20-AB9F9065428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052455"/>
            <a:ext cx="10199242" cy="503694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Facebook</a:t>
            </a:r>
            <a:endParaRPr lang="en-US" sz="2800"/>
          </a:p>
          <a:p>
            <a:pPr marL="0" indent="0">
              <a:buNone/>
            </a:pPr>
            <a:r>
              <a:rPr lang="en-US" sz="2800" dirty="0">
                <a:cs typeface="Arial"/>
                <a:hlinkClick r:id="rId2"/>
              </a:rPr>
              <a:t>https</a:t>
            </a:r>
            <a:r>
              <a:rPr lang="en-US" sz="2800" dirty="0">
                <a:ea typeface="+mn-lt"/>
                <a:cs typeface="+mn-lt"/>
                <a:hlinkClick r:id="rId2"/>
              </a:rPr>
              <a:t>://www.facebook.com/drualcman.programacion</a:t>
            </a:r>
          </a:p>
          <a:p>
            <a:pPr marL="0" indent="0">
              <a:buNone/>
            </a:pPr>
            <a:r>
              <a:rPr lang="en-US" sz="2800" dirty="0">
                <a:cs typeface="Arial"/>
              </a:rPr>
              <a:t>LinkedIn</a:t>
            </a:r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  <a:hlinkClick r:id="rId3"/>
              </a:rPr>
              <a:t>https://www.linkedin.com/in/sergi-ortiz-gomez</a:t>
            </a:r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Blog</a:t>
            </a:r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  <a:hlinkClick r:id="rId4"/>
              </a:rPr>
              <a:t>https://aprende-a-programar.com</a:t>
            </a:r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</a:rPr>
              <a:t>Email</a:t>
            </a:r>
          </a:p>
          <a:p>
            <a:pPr marL="0" indent="0">
              <a:buNone/>
            </a:pPr>
            <a:r>
              <a:rPr lang="en-US" sz="2800" dirty="0">
                <a:ea typeface="+mn-lt"/>
                <a:cs typeface="+mn-lt"/>
                <a:hlinkClick r:id="rId5"/>
              </a:rPr>
              <a:t>drualcman@msn.co</a:t>
            </a:r>
            <a:r>
              <a:rPr lang="en-US" sz="2800" dirty="0">
                <a:ea typeface="+mn-lt"/>
                <a:cs typeface="+mn-lt"/>
                <a:hlinkClick r:id="rId6"/>
              </a:rPr>
              <a:t>m</a:t>
            </a:r>
            <a:r>
              <a:rPr lang="en-US" sz="2800">
                <a:ea typeface="+mn-lt"/>
                <a:cs typeface="+mn-lt"/>
              </a:rPr>
              <a:t> o </a:t>
            </a:r>
            <a:r>
              <a:rPr lang="en-US" sz="2800" dirty="0">
                <a:ea typeface="+mn-lt"/>
                <a:cs typeface="+mn-lt"/>
                <a:hlinkClick r:id="rId7"/>
              </a:rPr>
              <a:t>drualcman@gmail.com</a:t>
            </a:r>
            <a:r>
              <a:rPr lang="en-US" sz="2800" dirty="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n-US" sz="2800" dirty="0">
              <a:ea typeface="+mn-lt"/>
              <a:cs typeface="+mn-lt"/>
            </a:endParaRPr>
          </a:p>
        </p:txBody>
      </p:sp>
      <p:pic>
        <p:nvPicPr>
          <p:cNvPr id="5" name="Picture 4" descr="A person smiling for a selfie&#10;&#10;Description automatically generated">
            <a:extLst>
              <a:ext uri="{FF2B5EF4-FFF2-40B4-BE49-F238E27FC236}">
                <a16:creationId xmlns:a16="http://schemas.microsoft.com/office/drawing/2014/main" id="{A967EE95-DF9C-BA74-9EE6-E1CE878979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7193" y="54562"/>
            <a:ext cx="2953801" cy="285420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85714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10973520" cy="822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Resources</a:t>
            </a:r>
            <a:endParaRPr lang="en-US" sz="44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135491" y="1388804"/>
            <a:ext cx="10796937" cy="4422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spcBef>
                <a:spcPts val="2999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1A1A1A"/>
                </a:solidFill>
                <a:latin typeface="Open Sans"/>
                <a:ea typeface="Open Sans"/>
              </a:rPr>
              <a:t>Download .NET 8 </a:t>
            </a:r>
            <a:br>
              <a:rPr dirty="0"/>
            </a:br>
            <a:r>
              <a:rPr lang="en-US" sz="2800" b="0" u="sng" strike="noStrike" spc="-1" dirty="0">
                <a:solidFill>
                  <a:srgbClr val="28156A"/>
                </a:solidFill>
                <a:uFillTx/>
                <a:latin typeface="Open Sans"/>
                <a:ea typeface="Open Sans"/>
                <a:hlinkClick r:id="rId2"/>
              </a:rPr>
              <a:t>aka.ms/get-dotnet-8</a:t>
            </a:r>
            <a:endParaRPr lang="en-US" sz="2800" b="0" strike="noStrike" spc="-1" dirty="0">
              <a:solidFill>
                <a:srgbClr val="1A1A1A"/>
              </a:solidFill>
              <a:latin typeface="Open Sans"/>
            </a:endParaRPr>
          </a:p>
          <a:p>
            <a:pPr>
              <a:spcBef>
                <a:spcPts val="2999"/>
              </a:spcBef>
              <a:tabLst>
                <a:tab pos="0" algn="l"/>
              </a:tabLst>
            </a:pPr>
            <a:r>
              <a:rPr lang="en-US" spc="-1">
                <a:solidFill>
                  <a:srgbClr val="1A1A1A"/>
                </a:solidFill>
                <a:ea typeface="+mn-lt"/>
                <a:cs typeface="+mn-lt"/>
              </a:rPr>
              <a:t>Prerender and integrate ASP.NET Core Razor components</a:t>
            </a:r>
            <a:br>
              <a:rPr lang="en-US" dirty="0"/>
            </a:br>
            <a:r>
              <a:rPr lang="en-US" dirty="0">
                <a:ea typeface="+mn-lt"/>
                <a:cs typeface="+mn-lt"/>
                <a:hlinkClick r:id="rId3"/>
              </a:rPr>
              <a:t>surl.li/muofd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  <a:p>
            <a:pPr>
              <a:spcBef>
                <a:spcPts val="2999"/>
              </a:spcBef>
              <a:tabLst>
                <a:tab pos="0" algn="l"/>
              </a:tabLst>
            </a:pPr>
            <a:r>
              <a:rPr lang="en-US">
                <a:ea typeface="+mn-lt"/>
                <a:cs typeface="+mn-lt"/>
              </a:rPr>
              <a:t>Lazy load assemblies in ASP.NET Core Blazor </a:t>
            </a:r>
            <a:r>
              <a:rPr lang="en-US" err="1">
                <a:ea typeface="+mn-lt"/>
                <a:cs typeface="+mn-lt"/>
              </a:rPr>
              <a:t>WebAssembly</a:t>
            </a:r>
            <a:br>
              <a:rPr dirty="0"/>
            </a:br>
            <a:r>
              <a:rPr lang="en-US" u="sng" spc="-1" dirty="0">
                <a:solidFill>
                  <a:srgbClr val="502BD3"/>
                </a:solidFill>
                <a:latin typeface="Open Sans"/>
                <a:ea typeface="Open Sans"/>
                <a:hlinkClick r:id="rId4"/>
              </a:rPr>
              <a:t>surl.li/muogk</a:t>
            </a:r>
            <a:endParaRPr lang="en-US" sz="2800" b="0" strike="noStrike" spc="-1">
              <a:solidFill>
                <a:srgbClr val="1A1A1A"/>
              </a:solidFill>
              <a:latin typeface="Open Sans"/>
            </a:endParaRPr>
          </a:p>
          <a:p>
            <a:pPr>
              <a:spcBef>
                <a:spcPts val="2999"/>
              </a:spcBef>
              <a:tabLst>
                <a:tab pos="0" algn="l"/>
              </a:tabLst>
            </a:pPr>
            <a:r>
              <a:rPr lang="en-US" dirty="0">
                <a:ea typeface="+mn-lt"/>
                <a:cs typeface="+mn-lt"/>
              </a:rPr>
              <a:t>Como usar prerender y lazy loading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Blazor </a:t>
            </a:r>
            <a:r>
              <a:rPr lang="en-US" err="1">
                <a:ea typeface="+mn-lt"/>
                <a:cs typeface="+mn-lt"/>
              </a:rPr>
              <a:t>WebAssembly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u="sng" spc="-1" dirty="0">
                <a:solidFill>
                  <a:srgbClr val="502BD3"/>
                </a:solidFill>
                <a:latin typeface="Open Sans"/>
                <a:ea typeface="Open Sans"/>
                <a:hlinkClick r:id="rId5"/>
              </a:rPr>
              <a:t>surl.li/muohx</a:t>
            </a:r>
            <a:endParaRPr lang="en-US" sz="2800" b="0" strike="noStrike" spc="-1" dirty="0">
              <a:solidFill>
                <a:srgbClr val="1A1A1A"/>
              </a:solidFill>
              <a:latin typeface="Open Sans"/>
            </a:endParaRPr>
          </a:p>
        </p:txBody>
      </p:sp>
      <p:pic>
        <p:nvPicPr>
          <p:cNvPr id="447" name="Graphic 4"/>
          <p:cNvPicPr/>
          <p:nvPr/>
        </p:nvPicPr>
        <p:blipFill>
          <a:blip r:embed="rId6"/>
          <a:srcRect r="28712"/>
          <a:stretch/>
        </p:blipFill>
        <p:spPr>
          <a:xfrm>
            <a:off x="8529120" y="5616360"/>
            <a:ext cx="3663720" cy="509400"/>
          </a:xfrm>
          <a:prstGeom prst="rect">
            <a:avLst/>
          </a:prstGeom>
          <a:ln w="0">
            <a:noFill/>
          </a:ln>
        </p:spPr>
      </p:pic>
      <p:pic>
        <p:nvPicPr>
          <p:cNvPr id="448" name="Picture 5"/>
          <p:cNvPicPr/>
          <p:nvPr/>
        </p:nvPicPr>
        <p:blipFill>
          <a:blip r:embed="rId7"/>
          <a:stretch/>
        </p:blipFill>
        <p:spPr>
          <a:xfrm>
            <a:off x="10104840" y="3730680"/>
            <a:ext cx="1950120" cy="2322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93093" y="1613160"/>
            <a:ext cx="11005933" cy="202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600" b="0" strike="noStrike" spc="-52">
                <a:solidFill>
                  <a:srgbClr val="1A1A1A"/>
                </a:solidFill>
                <a:latin typeface="Space Grotesk Medium"/>
                <a:ea typeface="Open Sans"/>
              </a:rPr>
              <a:t>Download .NET 8</a:t>
            </a:r>
            <a:br/>
            <a:endParaRPr lang="en-US" sz="6600" b="0" strike="noStrike" spc="-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592823" y="3258360"/>
            <a:ext cx="11025421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0" indent="0" algn="ctr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5400" b="0" u="sng" strike="noStrike" spc="-1" dirty="0">
                <a:solidFill>
                  <a:srgbClr val="502BD3"/>
                </a:solidFill>
                <a:uFillTx/>
                <a:latin typeface="Open Sans"/>
                <a:ea typeface="Open Sans"/>
                <a:hlinkClick r:id="rId2"/>
              </a:rPr>
              <a:t>https://aka.ms/get-dotnet-8</a:t>
            </a:r>
            <a:r>
              <a:rPr lang="en-US" sz="5400" spc="-1" dirty="0">
                <a:solidFill>
                  <a:srgbClr val="666666"/>
                </a:solidFill>
                <a:latin typeface="Open Sans"/>
                <a:ea typeface="Open Sans"/>
              </a:rPr>
              <a:t> </a:t>
            </a:r>
            <a:endParaRPr lang="en-US" sz="5400" b="0" strike="noStrike" spc="-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1719047"/>
            <a:ext cx="7188480" cy="390591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spc="-52" dirty="0">
                <a:solidFill>
                  <a:srgbClr val="1A1A1A"/>
                </a:solidFill>
                <a:latin typeface="Space Grotesk Medium"/>
                <a:ea typeface="Open Sans"/>
              </a:rPr>
              <a:t>Prerender</a:t>
            </a:r>
            <a:endParaRPr lang="en-US" sz="6000" b="0" strike="noStrike" spc="-1" dirty="0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subTitle"/>
          </p:nvPr>
        </p:nvSpPr>
        <p:spPr>
          <a:xfrm>
            <a:off x="609480" y="5727935"/>
            <a:ext cx="8853807" cy="5684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Una </a:t>
            </a: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solución</a:t>
            </a: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 </a:t>
            </a: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desde</a:t>
            </a: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 </a:t>
            </a: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siempre</a:t>
            </a: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 y que </a:t>
            </a: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pocos</a:t>
            </a: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 </a:t>
            </a: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conocen</a:t>
            </a: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 o </a:t>
            </a: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usan</a:t>
            </a: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.</a:t>
            </a:r>
            <a:endParaRPr lang="en-US" sz="2400" b="0" strike="noStrike" spc="-1" dirty="0" err="1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138603"/>
            <a:ext cx="11253009" cy="122479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pc="-52" dirty="0">
                <a:solidFill>
                  <a:srgbClr val="1A1A1A"/>
                </a:solidFill>
                <a:latin typeface="Space Grotesk Medium"/>
                <a:ea typeface="Open Sans"/>
              </a:rPr>
              <a:t>¿</a:t>
            </a:r>
            <a:r>
              <a:rPr lang="en-US" spc="-52" dirty="0" err="1">
                <a:solidFill>
                  <a:srgbClr val="1A1A1A"/>
                </a:solidFill>
                <a:latin typeface="Space Grotesk Medium"/>
                <a:ea typeface="Open Sans"/>
              </a:rPr>
              <a:t>Porqué</a:t>
            </a:r>
            <a:r>
              <a:rPr lang="en-US" spc="-52" dirty="0">
                <a:solidFill>
                  <a:srgbClr val="1A1A1A"/>
                </a:solidFill>
                <a:latin typeface="Space Grotesk Medium"/>
                <a:ea typeface="Open Sans"/>
              </a:rPr>
              <a:t> </a:t>
            </a:r>
            <a:r>
              <a:rPr lang="en-US" spc="-52" dirty="0" err="1">
                <a:solidFill>
                  <a:srgbClr val="1A1A1A"/>
                </a:solidFill>
                <a:latin typeface="Space Grotesk Medium"/>
                <a:ea typeface="Open Sans"/>
              </a:rPr>
              <a:t>utilizar</a:t>
            </a:r>
            <a:r>
              <a:rPr lang="en-US" spc="-52" dirty="0">
                <a:solidFill>
                  <a:srgbClr val="1A1A1A"/>
                </a:solidFill>
                <a:latin typeface="Space Grotesk Medium"/>
                <a:ea typeface="Open Sans"/>
              </a:rPr>
              <a:t> prerender?</a:t>
            </a:r>
            <a:endParaRPr lang="en-US" sz="4400" b="0" strike="noStrike" spc="-1" dirty="0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subTitle"/>
          </p:nvPr>
        </p:nvSpPr>
        <p:spPr>
          <a:xfrm>
            <a:off x="609480" y="1080678"/>
            <a:ext cx="11394138" cy="500872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en-US" spc="-1" dirty="0">
                <a:solidFill>
                  <a:srgbClr val="1A1A1A"/>
                </a:solidFill>
                <a:latin typeface="Open Sans"/>
              </a:rPr>
              <a:t>Para </a:t>
            </a:r>
            <a:r>
              <a:rPr lang="en-US" spc="-1" err="1">
                <a:solidFill>
                  <a:srgbClr val="1A1A1A"/>
                </a:solidFill>
                <a:latin typeface="Open Sans"/>
              </a:rPr>
              <a:t>evitar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</a:t>
            </a:r>
            <a:r>
              <a:rPr lang="en-US" spc="-1" err="1">
                <a:solidFill>
                  <a:srgbClr val="1A1A1A"/>
                </a:solidFill>
                <a:latin typeface="Open Sans"/>
              </a:rPr>
              <a:t>el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loading de la carga </a:t>
            </a:r>
            <a:r>
              <a:rPr lang="en-US" spc="-1" err="1">
                <a:solidFill>
                  <a:srgbClr val="1A1A1A"/>
                </a:solidFill>
                <a:latin typeface="Open Sans"/>
              </a:rPr>
              <a:t>iniciar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de las </a:t>
            </a:r>
            <a:r>
              <a:rPr lang="en-US" spc="-1" err="1">
                <a:solidFill>
                  <a:srgbClr val="1A1A1A"/>
                </a:solidFill>
                <a:latin typeface="Open Sans"/>
              </a:rPr>
              <a:t>librerias</a:t>
            </a:r>
            <a:endParaRPr lang="en-US" spc="-1" dirty="0" err="1">
              <a:solidFill>
                <a:srgbClr val="1A1A1A"/>
              </a:solidFill>
              <a:latin typeface="Open Sans"/>
            </a:endParaRPr>
          </a:p>
          <a:p>
            <a:pPr>
              <a:lnSpc>
                <a:spcPct val="200000"/>
              </a:lnSpc>
            </a:pPr>
            <a:r>
              <a:rPr lang="en-US" spc="-1" dirty="0">
                <a:solidFill>
                  <a:srgbClr val="1A1A1A"/>
                </a:solidFill>
                <a:latin typeface="Open Sans"/>
              </a:rPr>
              <a:t>Para </a:t>
            </a:r>
            <a:r>
              <a:rPr lang="en-US" spc="-1" err="1">
                <a:solidFill>
                  <a:srgbClr val="1A1A1A"/>
                </a:solidFill>
                <a:latin typeface="Open Sans"/>
              </a:rPr>
              <a:t>mejorar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la </a:t>
            </a:r>
            <a:r>
              <a:rPr lang="en-US" spc="-1" err="1">
                <a:solidFill>
                  <a:srgbClr val="1A1A1A"/>
                </a:solidFill>
                <a:latin typeface="Open Sans"/>
              </a:rPr>
              <a:t>experiencia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de </a:t>
            </a:r>
            <a:r>
              <a:rPr lang="en-US" spc="-1" err="1">
                <a:solidFill>
                  <a:srgbClr val="1A1A1A"/>
                </a:solidFill>
                <a:latin typeface="Open Sans"/>
              </a:rPr>
              <a:t>usuario</a:t>
            </a:r>
            <a:endParaRPr lang="en-US" spc="-1">
              <a:solidFill>
                <a:srgbClr val="1A1A1A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pc="-1" dirty="0">
                <a:solidFill>
                  <a:srgbClr val="1A1A1A"/>
                </a:solidFill>
                <a:latin typeface="Open Sans"/>
              </a:rPr>
              <a:t>Para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mejorar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el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SEO,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ya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que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los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robots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podrán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 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inspeccionar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la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página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ya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renderizada</a:t>
            </a:r>
            <a:r>
              <a:rPr lang="en-US" spc="-1" dirty="0">
                <a:solidFill>
                  <a:srgbClr val="1A1A1A"/>
                </a:solidFill>
                <a:latin typeface="Open Sans"/>
              </a:rPr>
              <a:t> sin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problemas</a:t>
            </a:r>
            <a:endParaRPr lang="en-US" spc="-1" dirty="0">
              <a:solidFill>
                <a:srgbClr val="1A1A1A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6000" spc="-52" dirty="0">
                <a:solidFill>
                  <a:srgbClr val="000000"/>
                </a:solidFill>
                <a:latin typeface="Space Grotesk Medium"/>
                <a:ea typeface="Open Sans"/>
              </a:rPr>
              <a:t>Prerender Demo</a:t>
            </a:r>
            <a:endParaRPr lang="en-US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sub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buNone/>
            </a:pPr>
            <a:r>
              <a:rPr lang="en-US" i="1" spc="-1" err="1">
                <a:solidFill>
                  <a:srgbClr val="000000"/>
                </a:solidFill>
                <a:latin typeface="Open Sans"/>
              </a:rPr>
              <a:t>Evitar</a:t>
            </a:r>
            <a:r>
              <a:rPr lang="en-US" i="1" spc="-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i="1" spc="-1" err="1">
                <a:solidFill>
                  <a:srgbClr val="000000"/>
                </a:solidFill>
                <a:latin typeface="Open Sans"/>
              </a:rPr>
              <a:t>el</a:t>
            </a:r>
            <a:r>
              <a:rPr lang="en-US" i="1" spc="-1" dirty="0">
                <a:solidFill>
                  <a:srgbClr val="000000"/>
                </a:solidFill>
                <a:latin typeface="Open Sans"/>
              </a:rPr>
              <a:t> loading de </a:t>
            </a:r>
            <a:r>
              <a:rPr lang="en-US" i="1" spc="-1" err="1">
                <a:solidFill>
                  <a:srgbClr val="000000"/>
                </a:solidFill>
                <a:latin typeface="Open Sans"/>
              </a:rPr>
              <a:t>aplicaciones</a:t>
            </a:r>
            <a:endParaRPr lang="en-US" i="1" spc="-1" dirty="0">
              <a:solidFill>
                <a:srgbClr val="000000"/>
              </a:solidFill>
              <a:latin typeface="Open Sans"/>
            </a:endParaRPr>
          </a:p>
          <a:p>
            <a:pPr marL="0" indent="0">
              <a:buNone/>
            </a:pPr>
            <a:r>
              <a:rPr lang="en-US" b="1" i="1" spc="-1" dirty="0">
                <a:solidFill>
                  <a:srgbClr val="000000"/>
                </a:solidFill>
                <a:latin typeface="Open Sans"/>
              </a:rPr>
              <a:t>Blazor </a:t>
            </a:r>
            <a:r>
              <a:rPr lang="en-US" b="1" i="1" spc="-1" err="1">
                <a:solidFill>
                  <a:srgbClr val="000000"/>
                </a:solidFill>
                <a:latin typeface="Open Sans"/>
              </a:rPr>
              <a:t>WebAssembly</a:t>
            </a:r>
            <a:endParaRPr lang="en-US" b="1" i="1" u="sng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6964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spc="-52" dirty="0" err="1">
                <a:solidFill>
                  <a:srgbClr val="1A1A1A"/>
                </a:solidFill>
                <a:latin typeface="Space Grotesk Medium"/>
                <a:ea typeface="Open Sans"/>
              </a:rPr>
              <a:t>Paginación</a:t>
            </a:r>
            <a:endParaRPr lang="en-US" sz="6000" b="0" strike="noStrike" spc="-1" dirty="0" err="1">
              <a:solidFill>
                <a:srgbClr val="3A20A0"/>
              </a:solidFill>
              <a:latin typeface="Calibri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8560772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Veremos</a:t>
            </a: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 </a:t>
            </a: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varios</a:t>
            </a: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 </a:t>
            </a: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métodos</a:t>
            </a:r>
            <a:r>
              <a:rPr lang="en-US" sz="2400" spc="-1" dirty="0">
                <a:solidFill>
                  <a:srgbClr val="666666"/>
                </a:solidFill>
                <a:latin typeface="Open Sans"/>
                <a:ea typeface="Open Sans"/>
              </a:rPr>
              <a:t> para usar </a:t>
            </a:r>
            <a:r>
              <a:rPr lang="en-US" sz="2400" spc="-1" dirty="0" err="1">
                <a:solidFill>
                  <a:srgbClr val="666666"/>
                </a:solidFill>
                <a:latin typeface="Open Sans"/>
                <a:ea typeface="Open Sans"/>
              </a:rPr>
              <a:t>paginación</a:t>
            </a:r>
            <a:endParaRPr lang="en-US" sz="2400" b="0" strike="noStrike" spc="-1" dirty="0" err="1">
              <a:solidFill>
                <a:srgbClr val="666666"/>
              </a:solidFill>
              <a:latin typeface="Open Sans"/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499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91566"/>
            <a:ext cx="7197888" cy="104605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pc="-52" dirty="0" err="1">
                <a:solidFill>
                  <a:srgbClr val="1A1A1A"/>
                </a:solidFill>
                <a:latin typeface="Space Grotesk Medium"/>
                <a:ea typeface="Open Sans"/>
              </a:rPr>
              <a:t>Cómo</a:t>
            </a:r>
            <a:r>
              <a:rPr lang="en-US" spc="-52" dirty="0">
                <a:solidFill>
                  <a:srgbClr val="1A1A1A"/>
                </a:solidFill>
                <a:latin typeface="Space Grotesk Medium"/>
                <a:ea typeface="Open Sans"/>
              </a:rPr>
              <a:t> </a:t>
            </a:r>
            <a:r>
              <a:rPr lang="en-US" spc="-52" dirty="0" err="1">
                <a:solidFill>
                  <a:srgbClr val="1A1A1A"/>
                </a:solidFill>
                <a:latin typeface="Space Grotesk Medium"/>
                <a:ea typeface="Open Sans"/>
              </a:rPr>
              <a:t>utilizar</a:t>
            </a:r>
            <a:r>
              <a:rPr lang="en-US" spc="-52" dirty="0">
                <a:solidFill>
                  <a:srgbClr val="1A1A1A"/>
                </a:solidFill>
                <a:latin typeface="Space Grotesk Medium"/>
                <a:ea typeface="Open Sans"/>
              </a:rPr>
              <a:t> </a:t>
            </a:r>
            <a:r>
              <a:rPr lang="en-US" spc="-52" dirty="0" err="1">
                <a:solidFill>
                  <a:srgbClr val="1A1A1A"/>
                </a:solidFill>
                <a:latin typeface="Space Grotesk Medium"/>
                <a:ea typeface="Open Sans"/>
              </a:rPr>
              <a:t>paginación</a:t>
            </a:r>
            <a:endParaRPr lang="en-US" sz="4400" b="0" strike="noStrike" spc="-52" dirty="0" err="1">
              <a:solidFill>
                <a:srgbClr val="1A1A1A"/>
              </a:solidFill>
              <a:latin typeface="Space Grotesk Medium"/>
              <a:ea typeface="Open Sans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09480" y="1541641"/>
            <a:ext cx="5013221" cy="454775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spc="-1" err="1">
                <a:solidFill>
                  <a:srgbClr val="1A1A1A"/>
                </a:solidFill>
                <a:latin typeface="Open Sans"/>
              </a:rPr>
              <a:t>Veremos</a:t>
            </a:r>
            <a:r>
              <a:rPr lang="en-US" sz="2800" spc="-1" dirty="0">
                <a:solidFill>
                  <a:srgbClr val="1A1A1A"/>
                </a:solidFill>
                <a:latin typeface="Open Sans"/>
              </a:rPr>
              <a:t> 2 </a:t>
            </a:r>
            <a:r>
              <a:rPr lang="en-US" sz="2800" spc="-1" err="1">
                <a:solidFill>
                  <a:srgbClr val="1A1A1A"/>
                </a:solidFill>
                <a:latin typeface="Open Sans"/>
              </a:rPr>
              <a:t>métodos</a:t>
            </a:r>
            <a:r>
              <a:rPr lang="en-US" sz="2800" spc="-1" dirty="0">
                <a:solidFill>
                  <a:srgbClr val="1A1A1A"/>
                </a:solidFill>
                <a:latin typeface="Open Sans"/>
              </a:rPr>
              <a:t>. </a:t>
            </a:r>
            <a:endParaRPr lang="en-US" sz="2800" dirty="0"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2800" spc="-1" dirty="0">
                <a:solidFill>
                  <a:srgbClr val="1A1A1A"/>
                </a:solidFill>
                <a:latin typeface="Open Sans"/>
              </a:rPr>
              <a:t>En </a:t>
            </a:r>
            <a:r>
              <a:rPr lang="en-US" spc="-1" dirty="0" err="1">
                <a:solidFill>
                  <a:srgbClr val="1A1A1A"/>
                </a:solidFill>
                <a:latin typeface="Open Sans"/>
              </a:rPr>
              <a:t>memoria</a:t>
            </a:r>
            <a:endParaRPr lang="en-US" spc="-1">
              <a:solidFill>
                <a:srgbClr val="1A1A1A"/>
              </a:solidFill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pc="-1" dirty="0" err="1">
                <a:solidFill>
                  <a:srgbClr val="1A1A1A"/>
                </a:solidFill>
                <a:latin typeface="Open Sans"/>
              </a:rPr>
              <a:t>Directamente</a:t>
            </a:r>
            <a:r>
              <a:rPr lang="en-US" sz="2800" spc="-1" dirty="0">
                <a:solidFill>
                  <a:srgbClr val="1A1A1A"/>
                </a:solidFill>
                <a:latin typeface="Open Sans"/>
              </a:rPr>
              <a:t> </a:t>
            </a:r>
            <a:r>
              <a:rPr lang="en-US" sz="2800" spc="-1" dirty="0" err="1">
                <a:solidFill>
                  <a:srgbClr val="1A1A1A"/>
                </a:solidFill>
                <a:latin typeface="Open Sans"/>
              </a:rPr>
              <a:t>en</a:t>
            </a:r>
            <a:r>
              <a:rPr lang="en-US" sz="2800" spc="-1" dirty="0">
                <a:solidFill>
                  <a:srgbClr val="1A1A1A"/>
                </a:solidFill>
                <a:latin typeface="Open Sans"/>
              </a:rPr>
              <a:t> la </a:t>
            </a:r>
            <a:r>
              <a:rPr lang="en-US" sz="2800" spc="-1" dirty="0" err="1">
                <a:solidFill>
                  <a:srgbClr val="1A1A1A"/>
                </a:solidFill>
                <a:latin typeface="Open Sans"/>
              </a:rPr>
              <a:t>llamada</a:t>
            </a:r>
            <a:r>
              <a:rPr lang="en-US" sz="2800" spc="-1" dirty="0">
                <a:solidFill>
                  <a:srgbClr val="1A1A1A"/>
                </a:solidFill>
                <a:latin typeface="Open Sans"/>
              </a:rPr>
              <a:t> a </a:t>
            </a:r>
            <a:r>
              <a:rPr lang="en-US" sz="2800" spc="-1" dirty="0" err="1">
                <a:solidFill>
                  <a:srgbClr val="1A1A1A"/>
                </a:solidFill>
                <a:latin typeface="Open Sans"/>
              </a:rPr>
              <a:t>una</a:t>
            </a:r>
            <a:r>
              <a:rPr lang="en-US" sz="2800" spc="-1" dirty="0">
                <a:solidFill>
                  <a:srgbClr val="1A1A1A"/>
                </a:solidFill>
                <a:latin typeface="Open Sans"/>
              </a:rPr>
              <a:t> Api</a:t>
            </a:r>
          </a:p>
          <a:p>
            <a:pPr marL="0" indent="0">
              <a:buNone/>
            </a:pPr>
            <a:endParaRPr lang="en-US" sz="2800" spc="-1" dirty="0">
              <a:solidFill>
                <a:srgbClr val="1A1A1A"/>
              </a:solidFill>
              <a:latin typeface="Open San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568D4-5C61-96E4-B4EC-6D440111719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854832" y="1541641"/>
            <a:ext cx="5822364" cy="454775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err="1">
                <a:solidFill>
                  <a:srgbClr val="1A1A1A"/>
                </a:solidFill>
                <a:latin typeface="Open Sans"/>
                <a:cs typeface="Arial"/>
              </a:rPr>
              <a:t>Veremos</a:t>
            </a:r>
            <a:r>
              <a:rPr lang="en-US" dirty="0">
                <a:solidFill>
                  <a:srgbClr val="1A1A1A"/>
                </a:solidFill>
                <a:latin typeface="Open Sans"/>
                <a:cs typeface="Arial"/>
              </a:rPr>
              <a:t> 2 </a:t>
            </a:r>
            <a:r>
              <a:rPr lang="en-US" err="1">
                <a:solidFill>
                  <a:srgbClr val="1A1A1A"/>
                </a:solidFill>
                <a:latin typeface="Open Sans"/>
                <a:cs typeface="Arial"/>
              </a:rPr>
              <a:t>posibilidades</a:t>
            </a:r>
            <a:r>
              <a:rPr lang="en-US" dirty="0">
                <a:solidFill>
                  <a:srgbClr val="1A1A1A"/>
                </a:solidFill>
                <a:latin typeface="Open Sans"/>
                <a:cs typeface="Arial"/>
              </a:rPr>
              <a:t>.</a:t>
            </a:r>
            <a:endParaRPr lang="en-US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 err="1">
                <a:solidFill>
                  <a:srgbClr val="1A1A1A"/>
                </a:solidFill>
                <a:latin typeface="Open Sans"/>
                <a:cs typeface="Arial"/>
              </a:rPr>
              <a:t>Utilizando</a:t>
            </a:r>
            <a:r>
              <a:rPr lang="en-US" dirty="0">
                <a:solidFill>
                  <a:srgbClr val="1A1A1A"/>
                </a:solidFill>
                <a:latin typeface="Open Sans"/>
                <a:cs typeface="Arial"/>
              </a:rPr>
              <a:t> </a:t>
            </a:r>
            <a:r>
              <a:rPr lang="en-US" dirty="0" err="1">
                <a:solidFill>
                  <a:srgbClr val="1A1A1A"/>
                </a:solidFill>
                <a:latin typeface="Open Sans"/>
                <a:cs typeface="Arial"/>
              </a:rPr>
              <a:t>botones</a:t>
            </a:r>
            <a:r>
              <a:rPr lang="en-US" dirty="0">
                <a:solidFill>
                  <a:srgbClr val="1A1A1A"/>
                </a:solidFill>
                <a:latin typeface="Open Sans"/>
                <a:cs typeface="Arial"/>
              </a:rPr>
              <a:t> de </a:t>
            </a:r>
            <a:r>
              <a:rPr lang="en-US" dirty="0" err="1">
                <a:solidFill>
                  <a:srgbClr val="1A1A1A"/>
                </a:solidFill>
                <a:latin typeface="Open Sans"/>
                <a:cs typeface="Arial"/>
              </a:rPr>
              <a:t>páginación</a:t>
            </a:r>
            <a:endParaRPr lang="en-US" dirty="0" err="1">
              <a:solidFill>
                <a:srgbClr val="000000"/>
              </a:solidFill>
              <a:latin typeface="Open Sans"/>
              <a:cs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 err="1">
                <a:solidFill>
                  <a:srgbClr val="1A1A1A"/>
                </a:solidFill>
                <a:latin typeface="Open Sans"/>
                <a:cs typeface="Arial"/>
              </a:rPr>
              <a:t>Utilizando</a:t>
            </a:r>
            <a:r>
              <a:rPr lang="en-US" dirty="0">
                <a:solidFill>
                  <a:srgbClr val="1A1A1A"/>
                </a:solidFill>
                <a:latin typeface="Open Sans"/>
                <a:cs typeface="Arial"/>
              </a:rPr>
              <a:t> scroll </a:t>
            </a:r>
            <a:r>
              <a:rPr lang="en-US" dirty="0" err="1">
                <a:solidFill>
                  <a:srgbClr val="1A1A1A"/>
                </a:solidFill>
                <a:latin typeface="Open Sans"/>
                <a:cs typeface="Arial"/>
              </a:rPr>
              <a:t>infinito</a:t>
            </a:r>
            <a:endParaRPr lang="en-US" dirty="0" err="1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53390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r>
              <a:rPr lang="en-US" sz="6000" spc="-52" dirty="0" err="1">
                <a:solidFill>
                  <a:srgbClr val="000000"/>
                </a:solidFill>
                <a:latin typeface="Space Grotesk Medium"/>
                <a:ea typeface="Open Sans"/>
              </a:rPr>
              <a:t>Paginacion</a:t>
            </a:r>
            <a:r>
              <a:rPr lang="en-US" sz="6000" spc="-52" dirty="0">
                <a:solidFill>
                  <a:srgbClr val="000000"/>
                </a:solidFill>
                <a:latin typeface="Space Grotesk Medium"/>
                <a:ea typeface="Open Sans"/>
              </a:rPr>
              <a:t> Demo</a:t>
            </a:r>
            <a:endParaRPr lang="en-US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10406232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buNone/>
            </a:pPr>
            <a:r>
              <a:rPr lang="en-US" i="1" spc="-1" dirty="0" err="1">
                <a:solidFill>
                  <a:srgbClr val="000000"/>
                </a:solidFill>
                <a:latin typeface="Open Sans"/>
              </a:rPr>
              <a:t>Paginando</a:t>
            </a:r>
            <a:r>
              <a:rPr lang="en-US" i="1" spc="-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i="1" spc="-1" dirty="0" err="1">
                <a:solidFill>
                  <a:srgbClr val="000000"/>
                </a:solidFill>
                <a:latin typeface="Open Sans"/>
              </a:rPr>
              <a:t>tablas</a:t>
            </a:r>
            <a:r>
              <a:rPr lang="en-US" i="1" spc="-1" dirty="0">
                <a:solidFill>
                  <a:srgbClr val="000000"/>
                </a:solidFill>
                <a:latin typeface="Open Sans"/>
              </a:rPr>
              <a:t> con </a:t>
            </a:r>
            <a:r>
              <a:rPr lang="en-US" i="1" spc="-1" dirty="0" err="1">
                <a:solidFill>
                  <a:srgbClr val="000000"/>
                </a:solidFill>
                <a:latin typeface="Open Sans"/>
              </a:rPr>
              <a:t>botones</a:t>
            </a:r>
            <a:r>
              <a:rPr lang="en-US" i="1" spc="-1" dirty="0">
                <a:solidFill>
                  <a:srgbClr val="000000"/>
                </a:solidFill>
                <a:latin typeface="Open Sans"/>
              </a:rPr>
              <a:t> de </a:t>
            </a:r>
            <a:r>
              <a:rPr lang="en-US" i="1" spc="-1" dirty="0" err="1">
                <a:solidFill>
                  <a:srgbClr val="000000"/>
                </a:solidFill>
                <a:latin typeface="Open Sans"/>
              </a:rPr>
              <a:t>página</a:t>
            </a:r>
            <a:r>
              <a:rPr lang="en-US" i="1" spc="-1" dirty="0">
                <a:solidFill>
                  <a:srgbClr val="000000"/>
                </a:solidFill>
                <a:latin typeface="Open Sans"/>
              </a:rPr>
              <a:t> y con scroll </a:t>
            </a:r>
            <a:r>
              <a:rPr lang="en-US" i="1" spc="-1" dirty="0" err="1">
                <a:solidFill>
                  <a:srgbClr val="000000"/>
                </a:solidFill>
                <a:latin typeface="Open Sans"/>
              </a:rPr>
              <a:t>infinito</a:t>
            </a:r>
          </a:p>
        </p:txBody>
      </p:sp>
    </p:spTree>
    <p:extLst>
      <p:ext uri="{BB962C8B-B14F-4D97-AF65-F5344CB8AC3E}">
        <p14:creationId xmlns:p14="http://schemas.microsoft.com/office/powerpoint/2010/main" val="87991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spc="-52" dirty="0" err="1">
                <a:solidFill>
                  <a:srgbClr val="FFFFFF"/>
                </a:solidFill>
                <a:latin typeface="Space Grotesk Medium"/>
                <a:ea typeface="Open Sans"/>
              </a:rPr>
              <a:t>LazyLoading</a:t>
            </a:r>
            <a:endParaRPr lang="en-US" sz="6000" b="0" strike="noStrike" spc="-1" dirty="0" err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9004346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spc="-1" dirty="0">
                <a:solidFill>
                  <a:srgbClr val="FFFFFF"/>
                </a:solidFill>
                <a:latin typeface="Open Sans"/>
                <a:ea typeface="Open Sans"/>
              </a:rPr>
              <a:t>Carga </a:t>
            </a:r>
            <a:r>
              <a:rPr lang="en-US" sz="2400" spc="-1" dirty="0" err="1">
                <a:solidFill>
                  <a:srgbClr val="FFFFFF"/>
                </a:solidFill>
                <a:latin typeface="Open Sans"/>
                <a:ea typeface="Open Sans"/>
              </a:rPr>
              <a:t>perezosa</a:t>
            </a:r>
            <a:r>
              <a:rPr lang="en-US" sz="2400" spc="-1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spc="-1" dirty="0" err="1">
                <a:solidFill>
                  <a:srgbClr val="FFFFFF"/>
                </a:solidFill>
                <a:latin typeface="Open Sans"/>
                <a:ea typeface="Open Sans"/>
              </a:rPr>
              <a:t>Descarguemos</a:t>
            </a:r>
            <a:r>
              <a:rPr lang="en-US" sz="2400" spc="-1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latin typeface="Open Sans"/>
                <a:ea typeface="Open Sans"/>
              </a:rPr>
              <a:t>los</a:t>
            </a:r>
            <a:r>
              <a:rPr lang="en-US" sz="2400" spc="-1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latin typeface="Open Sans"/>
                <a:ea typeface="Open Sans"/>
              </a:rPr>
              <a:t>archivos</a:t>
            </a:r>
            <a:r>
              <a:rPr lang="en-US" sz="2400" spc="-1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latin typeface="Open Sans"/>
                <a:ea typeface="Open Sans"/>
              </a:rPr>
              <a:t>cuando</a:t>
            </a:r>
            <a:r>
              <a:rPr lang="en-US" sz="2400" spc="-1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latin typeface="Open Sans"/>
                <a:ea typeface="Open Sans"/>
              </a:rPr>
              <a:t>sean</a:t>
            </a:r>
            <a:r>
              <a:rPr lang="en-US" sz="2400" spc="-1" dirty="0">
                <a:solidFill>
                  <a:srgbClr val="FFFFFF"/>
                </a:solidFill>
                <a:latin typeface="Open Sans"/>
                <a:ea typeface="Open Sans"/>
              </a:rPr>
              <a:t> </a:t>
            </a:r>
            <a:r>
              <a:rPr lang="en-US" sz="2400" spc="-1" dirty="0" err="1">
                <a:solidFill>
                  <a:srgbClr val="FFFFFF"/>
                </a:solidFill>
                <a:latin typeface="Open Sans"/>
                <a:ea typeface="Open Sans"/>
              </a:rPr>
              <a:t>necesarios</a:t>
            </a:r>
            <a:r>
              <a:rPr lang="en-US" sz="2400" spc="-1" dirty="0">
                <a:solidFill>
                  <a:srgbClr val="FFFFFF"/>
                </a:solidFill>
                <a:latin typeface="Open Sans"/>
                <a:ea typeface="Open Sans"/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1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53937"/>
            <a:ext cx="7188480" cy="100842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pc="-52" dirty="0">
                <a:solidFill>
                  <a:srgbClr val="1A1A1A"/>
                </a:solidFill>
                <a:latin typeface="Space Grotesk Medium"/>
                <a:ea typeface="Open Sans"/>
              </a:rPr>
              <a:t>¿</a:t>
            </a:r>
            <a:r>
              <a:rPr lang="en-US" spc="-52" dirty="0" err="1">
                <a:solidFill>
                  <a:srgbClr val="1A1A1A"/>
                </a:solidFill>
                <a:latin typeface="Space Grotesk Medium"/>
                <a:ea typeface="Open Sans"/>
              </a:rPr>
              <a:t>Qué</a:t>
            </a:r>
            <a:r>
              <a:rPr lang="en-US" spc="-52" dirty="0">
                <a:solidFill>
                  <a:srgbClr val="1A1A1A"/>
                </a:solidFill>
                <a:latin typeface="Space Grotesk Medium"/>
                <a:ea typeface="Open Sans"/>
              </a:rPr>
              <a:t> es </a:t>
            </a:r>
            <a:r>
              <a:rPr lang="en-US" spc="-52" dirty="0" err="1">
                <a:solidFill>
                  <a:srgbClr val="1A1A1A"/>
                </a:solidFill>
                <a:latin typeface="Space Grotesk Medium"/>
                <a:ea typeface="Open Sans"/>
              </a:rPr>
              <a:t>LazyLoading</a:t>
            </a:r>
            <a:r>
              <a:rPr lang="en-US" spc="-52" dirty="0">
                <a:solidFill>
                  <a:srgbClr val="1A1A1A"/>
                </a:solidFill>
                <a:latin typeface="Space Grotesk Medium"/>
                <a:ea typeface="Open Sans"/>
              </a:rPr>
              <a:t>?</a:t>
            </a:r>
            <a:endParaRPr lang="en-US" sz="4400" b="0" strike="noStrike" spc="-52" dirty="0">
              <a:solidFill>
                <a:srgbClr val="1A1A1A"/>
              </a:solidFill>
              <a:latin typeface="Space Grotesk Medium"/>
              <a:ea typeface="Open Sans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subTitle"/>
          </p:nvPr>
        </p:nvSpPr>
        <p:spPr>
          <a:xfrm>
            <a:off x="609480" y="1061863"/>
            <a:ext cx="9935800" cy="502753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 algn="just">
              <a:buNone/>
            </a:pPr>
            <a:r>
              <a:rPr lang="en-US" sz="2800" spc="-1" dirty="0">
                <a:solidFill>
                  <a:srgbClr val="1A1A1A"/>
                </a:solidFill>
                <a:latin typeface="Arial"/>
              </a:rPr>
              <a:t>La carga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perezosa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nos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ofrece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la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posibilidad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de </a:t>
            </a:r>
            <a:r>
              <a:rPr lang="en-US" spc="-1" dirty="0" err="1">
                <a:solidFill>
                  <a:srgbClr val="1A1A1A"/>
                </a:solidFill>
                <a:latin typeface="Arial"/>
              </a:rPr>
              <a:t>cargar</a:t>
            </a:r>
            <a:r>
              <a:rPr lang="en-US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pc="-1" dirty="0" err="1">
                <a:solidFill>
                  <a:srgbClr val="1A1A1A"/>
                </a:solidFill>
                <a:latin typeface="Arial"/>
              </a:rPr>
              <a:t>los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pc="-1" dirty="0" err="1">
                <a:solidFill>
                  <a:srgbClr val="1A1A1A"/>
                </a:solidFill>
                <a:latin typeface="Arial"/>
              </a:rPr>
              <a:t>archivos</a:t>
            </a:r>
            <a:r>
              <a:rPr lang="en-US" spc="-1" dirty="0">
                <a:solidFill>
                  <a:srgbClr val="1A1A1A"/>
                </a:solidFill>
                <a:latin typeface="Arial"/>
              </a:rPr>
              <a:t> de </a:t>
            </a:r>
            <a:r>
              <a:rPr lang="en-US" spc="-1" dirty="0" err="1">
                <a:solidFill>
                  <a:srgbClr val="1A1A1A"/>
                </a:solidFill>
                <a:latin typeface="Arial"/>
              </a:rPr>
              <a:t>los</a:t>
            </a:r>
            <a:r>
              <a:rPr lang="en-US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b="1" spc="-1" dirty="0">
                <a:solidFill>
                  <a:srgbClr val="1A1A1A"/>
                </a:solidFill>
                <a:latin typeface="Arial"/>
              </a:rPr>
              <a:t>Assemblies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cuando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sean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requeridos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por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pc="-1" dirty="0" err="1">
                <a:solidFill>
                  <a:srgbClr val="1A1A1A"/>
                </a:solidFill>
                <a:latin typeface="Arial"/>
              </a:rPr>
              <a:t>los</a:t>
            </a:r>
            <a:r>
              <a:rPr lang="en-US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pc="-1" dirty="0" err="1">
                <a:solidFill>
                  <a:srgbClr val="1A1A1A"/>
                </a:solidFill>
                <a:latin typeface="Arial"/>
              </a:rPr>
              <a:t>componentes</a:t>
            </a:r>
            <a:r>
              <a:rPr lang="en-US" spc="-1" dirty="0">
                <a:solidFill>
                  <a:srgbClr val="1A1A1A"/>
                </a:solidFill>
                <a:latin typeface="Arial"/>
              </a:rPr>
              <a:t>, al acceder a un </a:t>
            </a:r>
            <a:r>
              <a:rPr lang="en-US" spc="-1" dirty="0" err="1">
                <a:solidFill>
                  <a:srgbClr val="1A1A1A"/>
                </a:solidFill>
                <a:latin typeface="Arial"/>
              </a:rPr>
              <a:t>componente</a:t>
            </a:r>
            <a:r>
              <a:rPr lang="en-US" spc="-1" dirty="0">
                <a:solidFill>
                  <a:srgbClr val="1A1A1A"/>
                </a:solidFill>
                <a:latin typeface="Arial"/>
              </a:rPr>
              <a:t> de </a:t>
            </a:r>
            <a:r>
              <a:rPr lang="en-US" spc="-1" dirty="0" err="1">
                <a:solidFill>
                  <a:srgbClr val="1A1A1A"/>
                </a:solidFill>
                <a:latin typeface="Arial"/>
              </a:rPr>
              <a:t>página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y</a:t>
            </a:r>
            <a:r>
              <a:rPr lang="en-US" spc="-1" dirty="0">
                <a:solidFill>
                  <a:srgbClr val="1A1A1A"/>
                </a:solidFill>
                <a:latin typeface="Arial"/>
              </a:rPr>
              <a:t>,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de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ésta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manera</a:t>
            </a:r>
            <a:r>
              <a:rPr lang="en-US" spc="-1" dirty="0">
                <a:solidFill>
                  <a:srgbClr val="1A1A1A"/>
                </a:solidFill>
                <a:latin typeface="Arial"/>
              </a:rPr>
              <a:t>,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evitar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un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exceso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de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librerías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en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la carga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inicial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.</a:t>
            </a:r>
            <a:endParaRPr lang="en-US" sz="2800" dirty="0"/>
          </a:p>
          <a:p>
            <a:endParaRPr lang="en-US" sz="2800" spc="-1" dirty="0">
              <a:solidFill>
                <a:srgbClr val="1A1A1A"/>
              </a:solidFill>
              <a:latin typeface="Arial"/>
            </a:endParaRPr>
          </a:p>
          <a:p>
            <a:pPr marL="0" indent="0" algn="just">
              <a:buNone/>
            </a:pPr>
            <a:r>
              <a:rPr lang="en-US" sz="2800" spc="-1" dirty="0">
                <a:solidFill>
                  <a:srgbClr val="1A1A1A"/>
                </a:solidFill>
                <a:latin typeface="Arial"/>
              </a:rPr>
              <a:t>Se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puede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utilizar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junto con la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prerenderización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de la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página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, o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utilizando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la carga normal. Ya que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seremos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nosotros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los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que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decidamos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cuándo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se </a:t>
            </a:r>
            <a:r>
              <a:rPr lang="en-US" spc="-1" dirty="0" err="1">
                <a:solidFill>
                  <a:srgbClr val="1A1A1A"/>
                </a:solidFill>
                <a:latin typeface="Arial"/>
              </a:rPr>
              <a:t>va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a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cargar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spc="-1" dirty="0" err="1">
                <a:solidFill>
                  <a:srgbClr val="1A1A1A"/>
                </a:solidFill>
                <a:latin typeface="Arial"/>
              </a:rPr>
              <a:t>cada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 </a:t>
            </a:r>
            <a:r>
              <a:rPr lang="en-US" sz="2800" b="1" spc="-1" dirty="0">
                <a:solidFill>
                  <a:srgbClr val="1A1A1A"/>
                </a:solidFill>
                <a:latin typeface="Arial"/>
              </a:rPr>
              <a:t>Assembly</a:t>
            </a:r>
            <a:r>
              <a:rPr lang="en-US" sz="2800" spc="-1" dirty="0">
                <a:solidFill>
                  <a:srgbClr val="1A1A1A"/>
                </a:solidFill>
                <a:latin typeface="Arial"/>
              </a:rPr>
              <a:t>.</a:t>
            </a:r>
          </a:p>
          <a:p>
            <a:pPr marL="0" indent="0">
              <a:buNone/>
            </a:pPr>
            <a:endParaRPr lang="en-US" sz="2800" spc="-1" dirty="0">
              <a:solidFill>
                <a:srgbClr val="1A1A1A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2325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406</TotalTime>
  <Words>123</Words>
  <Application>Microsoft Office PowerPoint</Application>
  <PresentationFormat>Custom</PresentationFormat>
  <Paragraphs>20</Paragraphs>
  <Slides>13</Slides>
  <Notes>0</Notes>
  <HiddenSlides>0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Mejorar la experiencia de usuario en aplicaciones Blazor</vt:lpstr>
      <vt:lpstr>Prerender</vt:lpstr>
      <vt:lpstr>¿Porqué utilizar prerender?</vt:lpstr>
      <vt:lpstr>Prerender Demo</vt:lpstr>
      <vt:lpstr>Paginación</vt:lpstr>
      <vt:lpstr>Cómo utilizar paginación</vt:lpstr>
      <vt:lpstr>Paginacion Demo</vt:lpstr>
      <vt:lpstr>LazyLoading</vt:lpstr>
      <vt:lpstr>¿Qué es LazyLoading?</vt:lpstr>
      <vt:lpstr>Tercera Demo</vt:lpstr>
      <vt:lpstr>Gracias</vt:lpstr>
      <vt:lpstr>Resources</vt:lpstr>
      <vt:lpstr>Download .NET 8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Kitty Moujaes (ALLOVUS DESIGN INC)</dc:creator>
  <dc:description/>
  <cp:lastModifiedBy/>
  <cp:revision>413</cp:revision>
  <dcterms:created xsi:type="dcterms:W3CDTF">2023-09-13T17:25:02Z</dcterms:created>
  <dcterms:modified xsi:type="dcterms:W3CDTF">2023-11-18T09:49:09Z</dcterms:modified>
  <dc:language>en-AU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SIP_Label_f42aa342-8706-4288-bd11-ebb85995028c_ActionId">
    <vt:lpwstr>06d97514-35aa-40cb-92b9-00001d762660</vt:lpwstr>
  </property>
  <property fmtid="{D5CDD505-2E9C-101B-9397-08002B2CF9AE}" pid="4" name="MSIP_Label_f42aa342-8706-4288-bd11-ebb85995028c_ContentBits">
    <vt:lpwstr>0</vt:lpwstr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Method">
    <vt:lpwstr>Standard</vt:lpwstr>
  </property>
  <property fmtid="{D5CDD505-2E9C-101B-9397-08002B2CF9AE}" pid="7" name="MSIP_Label_f42aa342-8706-4288-bd11-ebb85995028c_Name">
    <vt:lpwstr>Internal</vt:lpwstr>
  </property>
  <property fmtid="{D5CDD505-2E9C-101B-9397-08002B2CF9AE}" pid="8" name="MSIP_Label_f42aa342-8706-4288-bd11-ebb85995028c_SetDate">
    <vt:lpwstr>2020-08-18T20:47:28Z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PresentationFormat">
    <vt:lpwstr>Widescreen</vt:lpwstr>
  </property>
  <property fmtid="{D5CDD505-2E9C-101B-9397-08002B2CF9AE}" pid="11" name="Slides">
    <vt:i4>13</vt:i4>
  </property>
</Properties>
</file>